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F4111B-AB76-4F7D-94CD-CB8A57779808}" v="73" dt="2021-02-03T14:39:19.2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2" autoAdjust="0"/>
    <p:restoredTop sz="55682" autoAdjust="0"/>
  </p:normalViewPr>
  <p:slideViewPr>
    <p:cSldViewPr snapToGrid="0">
      <p:cViewPr varScale="1">
        <p:scale>
          <a:sx n="39" d="100"/>
          <a:sy n="39" d="100"/>
        </p:scale>
        <p:origin x="152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A52D12-35C1-4F7B-B3BB-FBFA92145790}" type="datetimeFigureOut">
              <a:rPr lang="en-US" smtClean="0"/>
              <a:t>7/20/2021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48F31F-EAC7-4FA8-B964-600ADA65F47F}" type="slidenum">
              <a:rPr lang="en-US" smtClean="0"/>
              <a:t>‹#›</a:t>
            </a:fld>
            <a:endParaRPr lang="en-US"/>
          </a:p>
        </p:txBody>
      </p:sp>
    </p:spTree>
    <p:extLst>
      <p:ext uri="{BB962C8B-B14F-4D97-AF65-F5344CB8AC3E}">
        <p14:creationId xmlns:p14="http://schemas.microsoft.com/office/powerpoint/2010/main" val="1390561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About demographic data collection: </a:t>
            </a:r>
            <a:r>
              <a:rPr lang="en-US" dirty="0"/>
              <a:t>Information about race, gender and ethnicity is collected during program/event registration and participation to help us better understand what demographics are being reached by CCE programming, and if there are gaps in how our programs reach all people throughout the community.  The intent is reaching all people.  While we are required to gather information about our participation reach, response from participants is optional. Please note that demographic responses will be kept confidential.</a:t>
            </a:r>
          </a:p>
        </p:txBody>
      </p:sp>
      <p:sp>
        <p:nvSpPr>
          <p:cNvPr id="4" name="Slide Number Placeholder 3"/>
          <p:cNvSpPr>
            <a:spLocks noGrp="1"/>
          </p:cNvSpPr>
          <p:nvPr>
            <p:ph type="sldNum" sz="quarter" idx="5"/>
          </p:nvPr>
        </p:nvSpPr>
        <p:spPr/>
        <p:txBody>
          <a:bodyPr/>
          <a:lstStyle/>
          <a:p>
            <a:fld id="{9348F31F-EAC7-4FA8-B964-600ADA65F47F}" type="slidenum">
              <a:rPr lang="en-US" smtClean="0"/>
              <a:t>1</a:t>
            </a:fld>
            <a:endParaRPr lang="en-US"/>
          </a:p>
        </p:txBody>
      </p:sp>
    </p:spTree>
    <p:extLst>
      <p:ext uri="{BB962C8B-B14F-4D97-AF65-F5344CB8AC3E}">
        <p14:creationId xmlns:p14="http://schemas.microsoft.com/office/powerpoint/2010/main" val="344636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7/20/2021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7/20/2021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7/20/2021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7/20/2021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7/20/2021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A picture containing calendar&#10;&#10;Description automatically generated">
            <a:extLst>
              <a:ext uri="{FF2B5EF4-FFF2-40B4-BE49-F238E27FC236}">
                <a16:creationId xmlns:a16="http://schemas.microsoft.com/office/drawing/2014/main" id="{E3C05C6D-EB5E-4600-B4C1-5641B85D5EFD}"/>
              </a:ext>
            </a:extLst>
          </p:cNvPr>
          <p:cNvPicPr>
            <a:picLocks noChangeAspect="1"/>
          </p:cNvPicPr>
          <p:nvPr/>
        </p:nvPicPr>
        <p:blipFill rotWithShape="1">
          <a:blip r:embed="rId3"/>
          <a:srcRect t="22414"/>
          <a:stretch/>
        </p:blipFill>
        <p:spPr>
          <a:xfrm>
            <a:off x="-3047" y="10"/>
            <a:ext cx="12191999" cy="6857990"/>
          </a:xfrm>
          <a:prstGeom prst="rect">
            <a:avLst/>
          </a:prstGeom>
        </p:spPr>
      </p:pic>
      <p:sp>
        <p:nvSpPr>
          <p:cNvPr id="11" name="Rectangle 10">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E6BA2-98EE-4156-BC19-BD846D524AC8}"/>
              </a:ext>
            </a:extLst>
          </p:cNvPr>
          <p:cNvSpPr>
            <a:spLocks noGrp="1"/>
          </p:cNvSpPr>
          <p:nvPr>
            <p:ph type="title"/>
          </p:nvPr>
        </p:nvSpPr>
        <p:spPr>
          <a:xfrm>
            <a:off x="7464614" y="1783959"/>
            <a:ext cx="4087306" cy="2889114"/>
          </a:xfrm>
        </p:spPr>
        <p:txBody>
          <a:bodyPr vert="horz" lIns="91440" tIns="45720" rIns="91440" bIns="45720" rtlCol="0" anchor="b">
            <a:normAutofit/>
          </a:bodyPr>
          <a:lstStyle/>
          <a:p>
            <a:r>
              <a:rPr lang="en-US" sz="5400" dirty="0">
                <a:cs typeface="Calibri Light"/>
              </a:rPr>
              <a:t>Some message here</a:t>
            </a:r>
            <a:endParaRPr lang="en-US" sz="5400" dirty="0"/>
          </a:p>
        </p:txBody>
      </p:sp>
      <p:sp>
        <p:nvSpPr>
          <p:cNvPr id="3" name="Text Placeholder 2">
            <a:extLst>
              <a:ext uri="{FF2B5EF4-FFF2-40B4-BE49-F238E27FC236}">
                <a16:creationId xmlns:a16="http://schemas.microsoft.com/office/drawing/2014/main" id="{76C94B21-868C-4AB0-9BA7-B0EF65723DFB}"/>
              </a:ext>
            </a:extLst>
          </p:cNvPr>
          <p:cNvSpPr>
            <a:spLocks noGrp="1"/>
          </p:cNvSpPr>
          <p:nvPr>
            <p:ph type="body" idx="1"/>
          </p:nvPr>
        </p:nvSpPr>
        <p:spPr>
          <a:xfrm>
            <a:off x="7464612" y="4750893"/>
            <a:ext cx="4087305" cy="1147863"/>
          </a:xfrm>
        </p:spPr>
        <p:txBody>
          <a:bodyPr vert="horz" lIns="91440" tIns="45720" rIns="91440" bIns="45720" rtlCol="0" anchor="t">
            <a:normAutofit/>
          </a:bodyPr>
          <a:lstStyle/>
          <a:p>
            <a:r>
              <a:rPr lang="en-US" sz="2000" dirty="0">
                <a:solidFill>
                  <a:schemeClr val="tx1"/>
                </a:solidFill>
                <a:cs typeface="Calibri"/>
              </a:rPr>
              <a:t>Cornell Cooperative Extension</a:t>
            </a:r>
            <a:endParaRPr lang="en-US" sz="2000" dirty="0">
              <a:solidFill>
                <a:schemeClr val="tx1"/>
              </a:solidFill>
            </a:endParaRPr>
          </a:p>
        </p:txBody>
      </p:sp>
      <p:sp>
        <p:nvSpPr>
          <p:cNvPr id="8"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4" descr="A picture containing calendar&#10;&#10;Description automatically generated">
            <a:extLst>
              <a:ext uri="{FF2B5EF4-FFF2-40B4-BE49-F238E27FC236}">
                <a16:creationId xmlns:a16="http://schemas.microsoft.com/office/drawing/2014/main" id="{2AF0F862-235F-4B30-99AD-45AFF7D44B76}"/>
              </a:ext>
            </a:extLst>
          </p:cNvPr>
          <p:cNvPicPr>
            <a:picLocks noChangeAspect="1"/>
          </p:cNvPicPr>
          <p:nvPr/>
        </p:nvPicPr>
        <p:blipFill rotWithShape="1">
          <a:blip r:embed="rId2"/>
          <a:srcRect r="25697"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245492962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3F8D4E71A774B4CA78B0CE53370A8A3" ma:contentTypeVersion="2" ma:contentTypeDescription="Create a new document." ma:contentTypeScope="" ma:versionID="e3cfc7c2952ffdbcd55b86cceb1e977c">
  <xsd:schema xmlns:xsd="http://www.w3.org/2001/XMLSchema" xmlns:xs="http://www.w3.org/2001/XMLSchema" xmlns:p="http://schemas.microsoft.com/office/2006/metadata/properties" xmlns:ns2="02a89a97-654f-438a-a1f6-661bcb3193cc" targetNamespace="http://schemas.microsoft.com/office/2006/metadata/properties" ma:root="true" ma:fieldsID="b4fa3655af250f45422b5c9c6dba1108" ns2:_="">
    <xsd:import namespace="02a89a97-654f-438a-a1f6-661bcb3193cc"/>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a89a97-654f-438a-a1f6-661bcb3193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1130C8-1DA9-4A2B-AE0E-C0D13CF5F02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CD89140-99B8-4887-BA96-0F778DF5FE86}">
  <ds:schemaRefs>
    <ds:schemaRef ds:uri="http://schemas.microsoft.com/sharepoint/v3/contenttype/forms"/>
  </ds:schemaRefs>
</ds:datastoreItem>
</file>

<file path=customXml/itemProps3.xml><?xml version="1.0" encoding="utf-8"?>
<ds:datastoreItem xmlns:ds="http://schemas.openxmlformats.org/officeDocument/2006/customXml" ds:itemID="{6A0EA3E2-976C-4898-AFC6-F48FC9D603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a89a97-654f-438a-a1f6-661bcb3193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TotalTime>
  <Words>93</Words>
  <Application>Microsoft Office PowerPoint</Application>
  <PresentationFormat>Widescreen</PresentationFormat>
  <Paragraphs>4</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Some message here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Celeste Janine Carmichael</dc:creator>
  <cp:lastModifiedBy>Celeste Janine Carmichael</cp:lastModifiedBy>
  <cp:revision>16</cp:revision>
  <dcterms:created xsi:type="dcterms:W3CDTF">2021-02-03T14:36:55Z</dcterms:created>
  <dcterms:modified xsi:type="dcterms:W3CDTF">2021-07-20T15:02:24Z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0x01010003F8D4E71A774B4CA78B0CE53370A8A3</vt:lpwstr>
  </property>
</Properties>
</file>