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772400" cy="10058400"/>
  <p:notesSz cx="6858000" cy="9144000"/>
  <p:embeddedFontLst>
    <p:embeddedFont>
      <p:font typeface="EB Garamond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9"/>
  </p:normalViewPr>
  <p:slideViewPr>
    <p:cSldViewPr snapToGrid="0">
      <p:cViewPr varScale="1">
        <p:scale>
          <a:sx n="62" d="100"/>
          <a:sy n="62" d="100"/>
        </p:scale>
        <p:origin x="3248" y="50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94fe69bf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27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494fe69bf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r="-120"/>
          <a:stretch/>
        </p:blipFill>
        <p:spPr>
          <a:xfrm rot="5400000">
            <a:off x="-1064212" y="1054287"/>
            <a:ext cx="10058400" cy="79299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5390955" y="1197729"/>
            <a:ext cx="776400" cy="3567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6375" tIns="106375" rIns="106375" bIns="1063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6141962" y="2254707"/>
            <a:ext cx="776400" cy="1713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6375" tIns="106375" rIns="106375" bIns="1063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777400" y="893400"/>
            <a:ext cx="6198900" cy="8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3340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latin typeface="EB Garamond"/>
                <a:ea typeface="EB Garamond"/>
                <a:cs typeface="EB Garamond"/>
                <a:sym typeface="EB Garamond"/>
              </a:rPr>
              <a:t>  </a:t>
            </a:r>
            <a:r>
              <a:rPr lang="en" sz="2800" b="1">
                <a:latin typeface="EB Garamond"/>
                <a:ea typeface="EB Garamond"/>
                <a:cs typeface="EB Garamond"/>
                <a:sym typeface="EB Garamond"/>
              </a:rPr>
              <a:t>   </a:t>
            </a:r>
            <a:r>
              <a:rPr lang="en" sz="2800" b="1" u="sng">
                <a:latin typeface="EB Garamond"/>
                <a:ea typeface="EB Garamond"/>
                <a:cs typeface="EB Garamond"/>
                <a:sym typeface="EB Garamond"/>
              </a:rPr>
              <a:t>Nature Scavenger Hunt</a:t>
            </a:r>
            <a:br>
              <a:rPr lang="en" sz="3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</a:t>
            </a:r>
            <a:br>
              <a:rPr lang="en" sz="18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</a:t>
            </a:r>
            <a:br>
              <a:rPr lang="en" sz="19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</a:t>
            </a:r>
            <a:br>
              <a:rPr lang="en" sz="19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</a:t>
            </a:r>
            <a:endParaRPr sz="1900">
              <a:latin typeface="EB Garamond"/>
              <a:ea typeface="EB Garamond"/>
              <a:cs typeface="EB Garamond"/>
              <a:sym typeface="EB Garamond"/>
            </a:endParaRPr>
          </a:p>
          <a:p>
            <a:pPr marL="53340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</a:t>
            </a:r>
            <a:br>
              <a:rPr lang="en" sz="19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 </a:t>
            </a:r>
            <a:br>
              <a:rPr lang="en" sz="19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</a:t>
            </a:r>
            <a:br>
              <a:rPr lang="en" sz="19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</a:t>
            </a:r>
            <a:br>
              <a:rPr lang="en" sz="5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</a:t>
            </a:r>
            <a:br>
              <a:rPr lang="en" sz="19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__   [insert text here]</a:t>
            </a:r>
            <a:br>
              <a:rPr lang="en" sz="19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700" i="1">
                <a:latin typeface="EB Garamond"/>
                <a:ea typeface="EB Garamond"/>
                <a:cs typeface="EB Garamond"/>
                <a:sym typeface="EB Garamond"/>
              </a:rPr>
              <a:t>                                   </a:t>
            </a:r>
            <a:r>
              <a:rPr lang="en" sz="1900" i="1">
                <a:latin typeface="EB Garamond"/>
                <a:ea typeface="EB Garamond"/>
                <a:cs typeface="EB Garamond"/>
                <a:sym typeface="EB Garamond"/>
              </a:rPr>
              <a:t>Check off any that you find…</a:t>
            </a:r>
            <a:r>
              <a:rPr lang="en" sz="1700" i="1">
                <a:latin typeface="EB Garamond"/>
                <a:ea typeface="EB Garamond"/>
                <a:cs typeface="EB Garamond"/>
                <a:sym typeface="EB Garamond"/>
              </a:rPr>
              <a:t> </a:t>
            </a:r>
            <a:br>
              <a:rPr lang="en" sz="1700" i="1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700" i="1">
                <a:latin typeface="EB Garamond"/>
                <a:ea typeface="EB Garamond"/>
                <a:cs typeface="EB Garamond"/>
                <a:sym typeface="EB Garamond"/>
              </a:rPr>
              <a:t>                                                                          </a:t>
            </a:r>
            <a:r>
              <a:rPr lang="en" sz="1900" i="1">
                <a:latin typeface="EB Garamond"/>
                <a:ea typeface="EB Garamond"/>
                <a:cs typeface="EB Garamond"/>
                <a:sym typeface="EB Garamond"/>
              </a:rPr>
              <a:t>   try to find them all!</a:t>
            </a:r>
            <a:endParaRPr sz="2200">
              <a:latin typeface="EB Garamond"/>
              <a:ea typeface="EB Garamond"/>
              <a:cs typeface="EB Garamond"/>
              <a:sym typeface="EB Garamond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" sz="1900">
                <a:latin typeface="EB Garamond"/>
                <a:ea typeface="EB Garamond"/>
                <a:cs typeface="EB Garamond"/>
                <a:sym typeface="EB Garamond"/>
              </a:rPr>
            </a:br>
            <a:r>
              <a:rPr lang="en" sz="1900">
                <a:latin typeface="EB Garamond"/>
                <a:ea typeface="EB Garamond"/>
                <a:cs typeface="EB Garamond"/>
                <a:sym typeface="EB Garamond"/>
              </a:rPr>
              <a:t>                         </a:t>
            </a:r>
            <a:endParaRPr sz="1700" i="1">
              <a:latin typeface="EB Garamond"/>
              <a:ea typeface="EB Garamond"/>
              <a:cs typeface="EB Garamond"/>
              <a:sym typeface="EB 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EB Garamond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Michael Cooke</cp:lastModifiedBy>
  <cp:revision>1</cp:revision>
  <dcterms:modified xsi:type="dcterms:W3CDTF">2025-03-12T15:52:41Z</dcterms:modified>
</cp:coreProperties>
</file>