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7772400" cy="10058400"/>
  <p:notesSz cx="6858000" cy="9144000"/>
  <p:embeddedFontLst>
    <p:embeddedFont>
      <p:font typeface="Comfortaa" pitchFamily="2" charset="0"/>
      <p:regular r:id="rId5"/>
      <p:bold r:id="rId6"/>
    </p:embeddedFont>
    <p:embeddedFont>
      <p:font typeface="Comic Sans MS" panose="030F0902030302020204" pitchFamily="66" charset="0"/>
      <p:regular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62DB04-FDB2-45F4-9459-B6A0FE718362}">
  <a:tblStyle styleId="{F162DB04-FDB2-45F4-9459-B6A0FE7183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9"/>
  </p:normalViewPr>
  <p:slideViewPr>
    <p:cSldViewPr snapToGrid="0">
      <p:cViewPr varScale="1">
        <p:scale>
          <a:sx n="62" d="100"/>
          <a:sy n="62" d="100"/>
        </p:scale>
        <p:origin x="3248" y="50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bleStyles" Target="tableStyles.xml"/><Relationship Id="rId5" Type="http://schemas.openxmlformats.org/officeDocument/2006/relationships/font" Target="fonts/font1.fntdata"/><Relationship Id="rId10"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9249fbb4b_1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9249fbb4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follow the instructions in the template or use them to help you brainstorm ideas. Then, fit the text box to each square, and insert cartoon images of the plants you are describing if desired. There are various small images to choose from on the next page, if you would like to use them within your personal bingo card or refer to them for inspiration. You may copy them from that page, and paste them on this one.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49249fbb4b_1_94: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49249fbb4b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600" cy="7226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3.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2.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19.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53"/>
        <p:cNvGrpSpPr/>
        <p:nvPr/>
      </p:nvGrpSpPr>
      <p:grpSpPr>
        <a:xfrm>
          <a:off x="0" y="0"/>
          <a:ext cx="0" cy="0"/>
          <a:chOff x="0" y="0"/>
          <a:chExt cx="0" cy="0"/>
        </a:xfrm>
      </p:grpSpPr>
      <p:graphicFrame>
        <p:nvGraphicFramePr>
          <p:cNvPr id="54" name="Google Shape;54;p13"/>
          <p:cNvGraphicFramePr/>
          <p:nvPr/>
        </p:nvGraphicFramePr>
        <p:xfrm>
          <a:off x="538039" y="1941285"/>
          <a:ext cx="6743200" cy="7107840"/>
        </p:xfrm>
        <a:graphic>
          <a:graphicData uri="http://schemas.openxmlformats.org/drawingml/2006/table">
            <a:tbl>
              <a:tblPr>
                <a:noFill/>
                <a:tableStyleId>{F162DB04-FDB2-45F4-9459-B6A0FE718362}</a:tableStyleId>
              </a:tblPr>
              <a:tblGrid>
                <a:gridCol w="2284650">
                  <a:extLst>
                    <a:ext uri="{9D8B030D-6E8A-4147-A177-3AD203B41FA5}">
                      <a16:colId xmlns:a16="http://schemas.microsoft.com/office/drawing/2014/main" val="20000"/>
                    </a:ext>
                  </a:extLst>
                </a:gridCol>
                <a:gridCol w="2252500">
                  <a:extLst>
                    <a:ext uri="{9D8B030D-6E8A-4147-A177-3AD203B41FA5}">
                      <a16:colId xmlns:a16="http://schemas.microsoft.com/office/drawing/2014/main" val="20001"/>
                    </a:ext>
                  </a:extLst>
                </a:gridCol>
                <a:gridCol w="2206050">
                  <a:extLst>
                    <a:ext uri="{9D8B030D-6E8A-4147-A177-3AD203B41FA5}">
                      <a16:colId xmlns:a16="http://schemas.microsoft.com/office/drawing/2014/main" val="20002"/>
                    </a:ext>
                  </a:extLst>
                </a:gridCol>
              </a:tblGrid>
              <a:tr h="2399750">
                <a:tc>
                  <a:txBody>
                    <a:bodyPr/>
                    <a:lstStyle/>
                    <a:p>
                      <a:pPr marL="0" lvl="0" indent="0" algn="ctr" rtl="0">
                        <a:spcBef>
                          <a:spcPts val="0"/>
                        </a:spcBef>
                        <a:spcAft>
                          <a:spcPts val="0"/>
                        </a:spcAft>
                        <a:buNone/>
                      </a:pPr>
                      <a:endParaRPr sz="400">
                        <a:highlight>
                          <a:schemeClr val="lt1"/>
                        </a:highlight>
                      </a:endParaRPr>
                    </a:p>
                    <a:p>
                      <a:pPr marL="0" lvl="0" indent="0" algn="ctr" rtl="0">
                        <a:spcBef>
                          <a:spcPts val="0"/>
                        </a:spcBef>
                        <a:spcAft>
                          <a:spcPts val="0"/>
                        </a:spcAft>
                        <a:buNone/>
                      </a:pPr>
                      <a:endParaRPr sz="400">
                        <a:highlight>
                          <a:schemeClr val="lt1"/>
                        </a:highlight>
                      </a:endParaRPr>
                    </a:p>
                    <a:p>
                      <a:pPr marL="0" lvl="0" indent="0" algn="ctr" rtl="0">
                        <a:spcBef>
                          <a:spcPts val="0"/>
                        </a:spcBef>
                        <a:spcAft>
                          <a:spcPts val="0"/>
                        </a:spcAft>
                        <a:buNone/>
                      </a:pPr>
                      <a:endParaRPr sz="400">
                        <a:highlight>
                          <a:schemeClr val="lt1"/>
                        </a:highlight>
                      </a:endParaRPr>
                    </a:p>
                    <a:p>
                      <a:pPr marL="0" lvl="0" indent="0" algn="ctr" rtl="0">
                        <a:spcBef>
                          <a:spcPts val="0"/>
                        </a:spcBef>
                        <a:spcAft>
                          <a:spcPts val="0"/>
                        </a:spcAft>
                        <a:buNone/>
                      </a:pPr>
                      <a:endParaRPr sz="400">
                        <a:highlight>
                          <a:schemeClr val="lt1"/>
                        </a:highlight>
                      </a:endParaRPr>
                    </a:p>
                    <a:p>
                      <a:pPr marL="0" lvl="0" indent="0" algn="ctr" rtl="0">
                        <a:spcBef>
                          <a:spcPts val="0"/>
                        </a:spcBef>
                        <a:spcAft>
                          <a:spcPts val="0"/>
                        </a:spcAft>
                        <a:buNone/>
                      </a:pPr>
                      <a:endParaRPr sz="400">
                        <a:highlight>
                          <a:schemeClr val="lt1"/>
                        </a:highlight>
                      </a:endParaRPr>
                    </a:p>
                    <a:p>
                      <a:pPr marL="0" lvl="0" indent="0" algn="ctr" rtl="0">
                        <a:spcBef>
                          <a:spcPts val="0"/>
                        </a:spcBef>
                        <a:spcAft>
                          <a:spcPts val="0"/>
                        </a:spcAft>
                        <a:buNone/>
                      </a:pPr>
                      <a:r>
                        <a:rPr lang="en" sz="2600">
                          <a:highlight>
                            <a:schemeClr val="lt1"/>
                          </a:highlight>
                        </a:rPr>
                        <a:t> </a:t>
                      </a:r>
                      <a:br>
                        <a:rPr lang="en" sz="2600">
                          <a:highlight>
                            <a:schemeClr val="lt1"/>
                          </a:highlight>
                        </a:rPr>
                      </a:br>
                      <a:br>
                        <a:rPr lang="en" sz="400">
                          <a:highlight>
                            <a:schemeClr val="lt1"/>
                          </a:highlight>
                        </a:rPr>
                      </a:br>
                      <a:br>
                        <a:rPr lang="en" sz="400">
                          <a:highlight>
                            <a:schemeClr val="lt1"/>
                          </a:highlight>
                        </a:rPr>
                      </a:br>
                      <a:br>
                        <a:rPr lang="en" sz="400">
                          <a:highlight>
                            <a:schemeClr val="lt1"/>
                          </a:highlight>
                        </a:rPr>
                      </a:br>
                      <a:br>
                        <a:rPr lang="en" sz="400">
                          <a:highlight>
                            <a:schemeClr val="lt1"/>
                          </a:highlight>
                        </a:rPr>
                      </a:br>
                      <a:br>
                        <a:rPr lang="en" sz="2200">
                          <a:highlight>
                            <a:schemeClr val="lt1"/>
                          </a:highlight>
                        </a:rPr>
                      </a:br>
                      <a:br>
                        <a:rPr lang="en" sz="1300">
                          <a:highlight>
                            <a:schemeClr val="lt1"/>
                          </a:highlight>
                        </a:rPr>
                      </a:br>
                      <a:r>
                        <a:rPr lang="en" sz="1900">
                          <a:highlight>
                            <a:schemeClr val="lt1"/>
                          </a:highlight>
                        </a:rPr>
                        <a:t>Find a Heart-shaped Leaf!</a:t>
                      </a:r>
                      <a:endParaRPr sz="1900" u="sng">
                        <a:highlight>
                          <a:schemeClr val="lt1"/>
                        </a:highlight>
                      </a:endParaRPr>
                    </a:p>
                  </a:txBody>
                  <a:tcPr marL="77700" marR="77700" marT="178800" marB="17880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400">
                        <a:highlight>
                          <a:schemeClr val="lt1"/>
                        </a:highlight>
                      </a:endParaRPr>
                    </a:p>
                    <a:p>
                      <a:pPr marL="0" lvl="0" indent="0" algn="ctr" rtl="0">
                        <a:spcBef>
                          <a:spcPts val="0"/>
                        </a:spcBef>
                        <a:spcAft>
                          <a:spcPts val="0"/>
                        </a:spcAft>
                        <a:buNone/>
                      </a:pPr>
                      <a:br>
                        <a:rPr lang="en" sz="2200">
                          <a:highlight>
                            <a:schemeClr val="lt1"/>
                          </a:highlight>
                        </a:rPr>
                      </a:br>
                      <a:endParaRPr sz="1600">
                        <a:highlight>
                          <a:schemeClr val="lt1"/>
                        </a:highlight>
                      </a:endParaRPr>
                    </a:p>
                    <a:p>
                      <a:pPr marL="0" lvl="0" indent="0" algn="ctr" rtl="0">
                        <a:spcBef>
                          <a:spcPts val="0"/>
                        </a:spcBef>
                        <a:spcAft>
                          <a:spcPts val="0"/>
                        </a:spcAft>
                        <a:buNone/>
                      </a:pPr>
                      <a:endParaRPr sz="400">
                        <a:highlight>
                          <a:schemeClr val="lt1"/>
                        </a:highlight>
                      </a:endParaRPr>
                    </a:p>
                    <a:p>
                      <a:pPr marL="0" lvl="0" indent="0" algn="ctr" rtl="0">
                        <a:spcBef>
                          <a:spcPts val="0"/>
                        </a:spcBef>
                        <a:spcAft>
                          <a:spcPts val="0"/>
                        </a:spcAft>
                        <a:buNone/>
                      </a:pPr>
                      <a:br>
                        <a:rPr lang="en" sz="2000">
                          <a:highlight>
                            <a:schemeClr val="lt1"/>
                          </a:highlight>
                        </a:rPr>
                      </a:br>
                      <a:br>
                        <a:rPr lang="en" sz="300">
                          <a:highlight>
                            <a:schemeClr val="lt1"/>
                          </a:highlight>
                        </a:rPr>
                      </a:br>
                      <a:br>
                        <a:rPr lang="en" sz="300">
                          <a:highlight>
                            <a:schemeClr val="lt1"/>
                          </a:highlight>
                        </a:rPr>
                      </a:br>
                      <a:br>
                        <a:rPr lang="en" sz="300">
                          <a:highlight>
                            <a:schemeClr val="lt1"/>
                          </a:highlight>
                        </a:rPr>
                      </a:br>
                      <a:br>
                        <a:rPr lang="en" sz="300">
                          <a:highlight>
                            <a:schemeClr val="lt1"/>
                          </a:highlight>
                        </a:rPr>
                      </a:br>
                      <a:br>
                        <a:rPr lang="en" sz="300">
                          <a:highlight>
                            <a:schemeClr val="lt1"/>
                          </a:highlight>
                        </a:rPr>
                      </a:br>
                      <a:br>
                        <a:rPr lang="en" sz="2000">
                          <a:highlight>
                            <a:schemeClr val="lt1"/>
                          </a:highlight>
                        </a:rPr>
                      </a:br>
                      <a:r>
                        <a:rPr lang="en" sz="2000">
                          <a:highlight>
                            <a:schemeClr val="lt1"/>
                          </a:highlight>
                        </a:rPr>
                        <a:t>Find a Leaf that Smells Good!</a:t>
                      </a:r>
                      <a:endParaRPr sz="2000">
                        <a:highlight>
                          <a:schemeClr val="lt1"/>
                        </a:highlight>
                      </a:endParaRPr>
                    </a:p>
                  </a:txBody>
                  <a:tcPr marL="77700" marR="77700" marT="178800" marB="17880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br>
                        <a:rPr lang="en" sz="2200">
                          <a:highlight>
                            <a:schemeClr val="lt1"/>
                          </a:highlight>
                        </a:rPr>
                      </a:br>
                      <a:endParaRPr sz="400">
                        <a:highlight>
                          <a:schemeClr val="lt1"/>
                        </a:highlight>
                      </a:endParaRPr>
                    </a:p>
                    <a:p>
                      <a:pPr marL="0" lvl="0" indent="0" algn="ctr" rtl="0">
                        <a:spcBef>
                          <a:spcPts val="0"/>
                        </a:spcBef>
                        <a:spcAft>
                          <a:spcPts val="0"/>
                        </a:spcAft>
                        <a:buNone/>
                      </a:pPr>
                      <a:endParaRPr sz="400">
                        <a:highlight>
                          <a:schemeClr val="lt1"/>
                        </a:highlight>
                      </a:endParaRPr>
                    </a:p>
                    <a:p>
                      <a:pPr marL="0" lvl="0" indent="0" algn="ctr" rtl="0">
                        <a:spcBef>
                          <a:spcPts val="0"/>
                        </a:spcBef>
                        <a:spcAft>
                          <a:spcPts val="0"/>
                        </a:spcAft>
                        <a:buNone/>
                      </a:pPr>
                      <a:endParaRPr sz="400">
                        <a:highlight>
                          <a:schemeClr val="lt1"/>
                        </a:highlight>
                      </a:endParaRPr>
                    </a:p>
                    <a:p>
                      <a:pPr marL="0" lvl="0" indent="0" algn="ctr" rtl="0">
                        <a:spcBef>
                          <a:spcPts val="0"/>
                        </a:spcBef>
                        <a:spcAft>
                          <a:spcPts val="0"/>
                        </a:spcAft>
                        <a:buNone/>
                      </a:pPr>
                      <a:endParaRPr sz="400">
                        <a:highlight>
                          <a:schemeClr val="lt1"/>
                        </a:highlight>
                      </a:endParaRPr>
                    </a:p>
                    <a:p>
                      <a:pPr marL="0" lvl="0" indent="0" algn="ctr" rtl="0">
                        <a:spcBef>
                          <a:spcPts val="0"/>
                        </a:spcBef>
                        <a:spcAft>
                          <a:spcPts val="0"/>
                        </a:spcAft>
                        <a:buNone/>
                      </a:pPr>
                      <a:endParaRPr sz="400">
                        <a:highlight>
                          <a:schemeClr val="lt1"/>
                        </a:highlight>
                      </a:endParaRPr>
                    </a:p>
                    <a:p>
                      <a:pPr marL="0" lvl="0" indent="0" algn="ctr" rtl="0">
                        <a:spcBef>
                          <a:spcPts val="0"/>
                        </a:spcBef>
                        <a:spcAft>
                          <a:spcPts val="0"/>
                        </a:spcAft>
                        <a:buNone/>
                      </a:pPr>
                      <a:endParaRPr sz="400">
                        <a:highlight>
                          <a:schemeClr val="lt1"/>
                        </a:highlight>
                      </a:endParaRPr>
                    </a:p>
                    <a:p>
                      <a:pPr marL="0" lvl="0" indent="0" algn="ctr" rtl="0">
                        <a:spcBef>
                          <a:spcPts val="0"/>
                        </a:spcBef>
                        <a:spcAft>
                          <a:spcPts val="0"/>
                        </a:spcAft>
                        <a:buNone/>
                      </a:pPr>
                      <a:endParaRPr sz="600">
                        <a:highlight>
                          <a:schemeClr val="lt1"/>
                        </a:highlight>
                      </a:endParaRPr>
                    </a:p>
                    <a:p>
                      <a:pPr marL="0" lvl="0" indent="0" algn="ctr" rtl="0">
                        <a:spcBef>
                          <a:spcPts val="0"/>
                        </a:spcBef>
                        <a:spcAft>
                          <a:spcPts val="0"/>
                        </a:spcAft>
                        <a:buNone/>
                      </a:pPr>
                      <a:endParaRPr sz="600">
                        <a:highlight>
                          <a:schemeClr val="lt1"/>
                        </a:highlight>
                      </a:endParaRPr>
                    </a:p>
                    <a:p>
                      <a:pPr marL="0" lvl="0" indent="0" algn="ctr" rtl="0">
                        <a:spcBef>
                          <a:spcPts val="0"/>
                        </a:spcBef>
                        <a:spcAft>
                          <a:spcPts val="0"/>
                        </a:spcAft>
                        <a:buNone/>
                      </a:pPr>
                      <a:endParaRPr sz="600">
                        <a:highlight>
                          <a:schemeClr val="lt1"/>
                        </a:highlight>
                      </a:endParaRPr>
                    </a:p>
                    <a:p>
                      <a:pPr marL="0" lvl="0" indent="0" algn="ctr" rtl="0">
                        <a:spcBef>
                          <a:spcPts val="0"/>
                        </a:spcBef>
                        <a:spcAft>
                          <a:spcPts val="0"/>
                        </a:spcAft>
                        <a:buNone/>
                      </a:pPr>
                      <a:endParaRPr sz="600">
                        <a:highlight>
                          <a:schemeClr val="lt1"/>
                        </a:highlight>
                      </a:endParaRPr>
                    </a:p>
                    <a:p>
                      <a:pPr marL="0" lvl="0" indent="0" algn="ctr" rtl="0">
                        <a:spcBef>
                          <a:spcPts val="0"/>
                        </a:spcBef>
                        <a:spcAft>
                          <a:spcPts val="0"/>
                        </a:spcAft>
                        <a:buNone/>
                      </a:pPr>
                      <a:br>
                        <a:rPr lang="en" sz="2200">
                          <a:highlight>
                            <a:schemeClr val="lt1"/>
                          </a:highlight>
                        </a:rPr>
                      </a:br>
                      <a:r>
                        <a:rPr lang="en" sz="2200">
                          <a:highlight>
                            <a:schemeClr val="lt1"/>
                          </a:highlight>
                        </a:rPr>
                        <a:t>Find a Hiding Place!</a:t>
                      </a:r>
                      <a:endParaRPr sz="2200" u="sng">
                        <a:highlight>
                          <a:schemeClr val="lt1"/>
                        </a:highlight>
                      </a:endParaRPr>
                    </a:p>
                  </a:txBody>
                  <a:tcPr marL="77700" marR="77700" marT="178800" marB="17880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283075">
                <a:tc>
                  <a:txBody>
                    <a:bodyPr/>
                    <a:lstStyle/>
                    <a:p>
                      <a:pPr marL="0" lvl="0" indent="0" algn="ctr" rtl="0">
                        <a:spcBef>
                          <a:spcPts val="0"/>
                        </a:spcBef>
                        <a:spcAft>
                          <a:spcPts val="0"/>
                        </a:spcAft>
                        <a:buNone/>
                      </a:pPr>
                      <a:br>
                        <a:rPr lang="en" sz="2600">
                          <a:highlight>
                            <a:schemeClr val="lt1"/>
                          </a:highlight>
                        </a:rPr>
                      </a:br>
                      <a:br>
                        <a:rPr lang="en" sz="2600">
                          <a:highlight>
                            <a:schemeClr val="lt1"/>
                          </a:highlight>
                        </a:rPr>
                      </a:br>
                      <a:br>
                        <a:rPr lang="en" sz="600">
                          <a:highlight>
                            <a:schemeClr val="lt1"/>
                          </a:highlight>
                        </a:rPr>
                      </a:br>
                      <a:br>
                        <a:rPr lang="en" sz="600">
                          <a:highlight>
                            <a:schemeClr val="lt1"/>
                          </a:highlight>
                        </a:rPr>
                      </a:br>
                      <a:br>
                        <a:rPr lang="en" sz="600">
                          <a:highlight>
                            <a:schemeClr val="lt1"/>
                          </a:highlight>
                        </a:rPr>
                      </a:br>
                      <a:endParaRPr sz="600">
                        <a:highlight>
                          <a:schemeClr val="lt1"/>
                        </a:highlight>
                      </a:endParaRPr>
                    </a:p>
                    <a:p>
                      <a:pPr marL="0" lvl="0" indent="0" algn="l" rtl="0">
                        <a:spcBef>
                          <a:spcPts val="0"/>
                        </a:spcBef>
                        <a:spcAft>
                          <a:spcPts val="0"/>
                        </a:spcAft>
                        <a:buNone/>
                      </a:pPr>
                      <a:endParaRPr sz="400">
                        <a:highlight>
                          <a:schemeClr val="lt1"/>
                        </a:highlight>
                      </a:endParaRPr>
                    </a:p>
                    <a:p>
                      <a:pPr marL="0" lvl="0" indent="0" algn="ctr" rtl="0">
                        <a:spcBef>
                          <a:spcPts val="0"/>
                        </a:spcBef>
                        <a:spcAft>
                          <a:spcPts val="0"/>
                        </a:spcAft>
                        <a:buNone/>
                      </a:pPr>
                      <a:r>
                        <a:rPr lang="en" sz="1800">
                          <a:highlight>
                            <a:schemeClr val="lt1"/>
                          </a:highlight>
                        </a:rPr>
                        <a:t>Find a flower that feels really soft or fuzzy to touch!</a:t>
                      </a:r>
                      <a:endParaRPr sz="1800">
                        <a:highlight>
                          <a:schemeClr val="lt1"/>
                        </a:highlight>
                      </a:endParaRPr>
                    </a:p>
                  </a:txBody>
                  <a:tcPr marL="77700" marR="77700" marT="178800" marB="17880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2600">
                        <a:highlight>
                          <a:schemeClr val="lt1"/>
                        </a:highlight>
                      </a:endParaRPr>
                    </a:p>
                    <a:p>
                      <a:pPr marL="0" lvl="0" indent="0" algn="l" rtl="0">
                        <a:spcBef>
                          <a:spcPts val="0"/>
                        </a:spcBef>
                        <a:spcAft>
                          <a:spcPts val="0"/>
                        </a:spcAft>
                        <a:buNone/>
                      </a:pPr>
                      <a:br>
                        <a:rPr lang="en" sz="800">
                          <a:highlight>
                            <a:schemeClr val="lt1"/>
                          </a:highlight>
                        </a:rPr>
                      </a:br>
                      <a:br>
                        <a:rPr lang="en" sz="800">
                          <a:highlight>
                            <a:schemeClr val="lt1"/>
                          </a:highlight>
                        </a:rPr>
                      </a:br>
                      <a:br>
                        <a:rPr lang="en" sz="800">
                          <a:highlight>
                            <a:schemeClr val="lt1"/>
                          </a:highlight>
                        </a:rPr>
                      </a:br>
                      <a:br>
                        <a:rPr lang="en" sz="800">
                          <a:highlight>
                            <a:schemeClr val="lt1"/>
                          </a:highlight>
                        </a:rPr>
                      </a:br>
                      <a:br>
                        <a:rPr lang="en" sz="800">
                          <a:highlight>
                            <a:schemeClr val="lt1"/>
                          </a:highlight>
                        </a:rPr>
                      </a:br>
                      <a:br>
                        <a:rPr lang="en" sz="800">
                          <a:highlight>
                            <a:schemeClr val="lt1"/>
                          </a:highlight>
                        </a:rPr>
                      </a:br>
                      <a:br>
                        <a:rPr lang="en" sz="800">
                          <a:highlight>
                            <a:schemeClr val="lt1"/>
                          </a:highlight>
                        </a:rPr>
                      </a:br>
                      <a:br>
                        <a:rPr lang="en" sz="800">
                          <a:highlight>
                            <a:schemeClr val="lt1"/>
                          </a:highlight>
                        </a:rPr>
                      </a:br>
                      <a:endParaRPr sz="800">
                        <a:highlight>
                          <a:schemeClr val="lt1"/>
                        </a:highlight>
                      </a:endParaRPr>
                    </a:p>
                    <a:p>
                      <a:pPr marL="0" lvl="0" indent="0" algn="ctr" rtl="0">
                        <a:spcBef>
                          <a:spcPts val="0"/>
                        </a:spcBef>
                        <a:spcAft>
                          <a:spcPts val="0"/>
                        </a:spcAft>
                        <a:buNone/>
                      </a:pPr>
                      <a:r>
                        <a:rPr lang="en" sz="1900">
                          <a:highlight>
                            <a:schemeClr val="lt1"/>
                          </a:highlight>
                        </a:rPr>
                        <a:t>Find Something a Plant Dropped!</a:t>
                      </a:r>
                      <a:endParaRPr sz="1900">
                        <a:highlight>
                          <a:schemeClr val="lt1"/>
                        </a:highlight>
                      </a:endParaRPr>
                    </a:p>
                  </a:txBody>
                  <a:tcPr marL="77700" marR="77700" marT="178800" marB="17880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br>
                        <a:rPr lang="en" sz="2200">
                          <a:highlight>
                            <a:schemeClr val="lt1"/>
                          </a:highlight>
                        </a:rPr>
                      </a:br>
                      <a:endParaRPr sz="1600">
                        <a:highlight>
                          <a:schemeClr val="lt1"/>
                        </a:highlight>
                      </a:endParaRPr>
                    </a:p>
                    <a:p>
                      <a:pPr marL="0" lvl="0" indent="0" algn="ctr" rtl="0">
                        <a:spcBef>
                          <a:spcPts val="0"/>
                        </a:spcBef>
                        <a:spcAft>
                          <a:spcPts val="0"/>
                        </a:spcAft>
                        <a:buNone/>
                      </a:pPr>
                      <a:endParaRPr sz="800">
                        <a:highlight>
                          <a:schemeClr val="lt1"/>
                        </a:highlight>
                      </a:endParaRPr>
                    </a:p>
                    <a:p>
                      <a:pPr marL="0" lvl="0" indent="0" algn="ctr" rtl="0">
                        <a:spcBef>
                          <a:spcPts val="0"/>
                        </a:spcBef>
                        <a:spcAft>
                          <a:spcPts val="0"/>
                        </a:spcAft>
                        <a:buNone/>
                      </a:pPr>
                      <a:endParaRPr sz="1500">
                        <a:highlight>
                          <a:schemeClr val="lt1"/>
                        </a:highlight>
                      </a:endParaRPr>
                    </a:p>
                    <a:p>
                      <a:pPr marL="0" lvl="0" indent="0" algn="ctr" rtl="0">
                        <a:spcBef>
                          <a:spcPts val="0"/>
                        </a:spcBef>
                        <a:spcAft>
                          <a:spcPts val="0"/>
                        </a:spcAft>
                        <a:buNone/>
                      </a:pPr>
                      <a:br>
                        <a:rPr lang="en" sz="600">
                          <a:highlight>
                            <a:schemeClr val="lt1"/>
                          </a:highlight>
                        </a:rPr>
                      </a:br>
                      <a:br>
                        <a:rPr lang="en" sz="2200">
                          <a:highlight>
                            <a:schemeClr val="lt1"/>
                          </a:highlight>
                        </a:rPr>
                      </a:br>
                      <a:r>
                        <a:rPr lang="en" sz="1800">
                          <a:highlight>
                            <a:schemeClr val="lt1"/>
                          </a:highlight>
                        </a:rPr>
                        <a:t>Find a Tree with Rough or Shaggy Bark!</a:t>
                      </a:r>
                      <a:endParaRPr sz="1800" u="sng">
                        <a:highlight>
                          <a:schemeClr val="lt1"/>
                        </a:highlight>
                      </a:endParaRPr>
                    </a:p>
                  </a:txBody>
                  <a:tcPr marL="77700" marR="77700" marT="178800" marB="17880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973025">
                <a:tc>
                  <a:txBody>
                    <a:bodyPr/>
                    <a:lstStyle/>
                    <a:p>
                      <a:pPr marL="0" lvl="0" indent="0" algn="ctr" rtl="0">
                        <a:spcBef>
                          <a:spcPts val="0"/>
                        </a:spcBef>
                        <a:spcAft>
                          <a:spcPts val="0"/>
                        </a:spcAft>
                        <a:buClr>
                          <a:schemeClr val="dk1"/>
                        </a:buClr>
                        <a:buSzPts val="2200"/>
                        <a:buFont typeface="Arial"/>
                        <a:buNone/>
                      </a:pPr>
                      <a:br>
                        <a:rPr lang="en" sz="2200">
                          <a:solidFill>
                            <a:schemeClr val="dk1"/>
                          </a:solidFill>
                          <a:highlight>
                            <a:schemeClr val="lt1"/>
                          </a:highlight>
                        </a:rPr>
                      </a:br>
                      <a:endParaRPr sz="800">
                        <a:solidFill>
                          <a:schemeClr val="dk1"/>
                        </a:solidFill>
                        <a:highlight>
                          <a:schemeClr val="lt1"/>
                        </a:highlight>
                      </a:endParaRPr>
                    </a:p>
                    <a:p>
                      <a:pPr marL="0" lvl="0" indent="0" algn="ctr" rtl="0">
                        <a:spcBef>
                          <a:spcPts val="0"/>
                        </a:spcBef>
                        <a:spcAft>
                          <a:spcPts val="0"/>
                        </a:spcAft>
                        <a:buClr>
                          <a:schemeClr val="dk1"/>
                        </a:buClr>
                        <a:buSzPts val="2200"/>
                        <a:buFont typeface="Arial"/>
                        <a:buNone/>
                      </a:pPr>
                      <a:endParaRPr sz="400">
                        <a:solidFill>
                          <a:schemeClr val="dk1"/>
                        </a:solidFill>
                        <a:highlight>
                          <a:schemeClr val="lt1"/>
                        </a:highlight>
                      </a:endParaRPr>
                    </a:p>
                    <a:p>
                      <a:pPr marL="0" lvl="0" indent="0" algn="ctr" rtl="0">
                        <a:spcBef>
                          <a:spcPts val="0"/>
                        </a:spcBef>
                        <a:spcAft>
                          <a:spcPts val="0"/>
                        </a:spcAft>
                        <a:buClr>
                          <a:schemeClr val="dk1"/>
                        </a:buClr>
                        <a:buSzPts val="2200"/>
                        <a:buFont typeface="Arial"/>
                        <a:buNone/>
                      </a:pPr>
                      <a:br>
                        <a:rPr lang="en" sz="400">
                          <a:solidFill>
                            <a:schemeClr val="dk1"/>
                          </a:solidFill>
                          <a:highlight>
                            <a:schemeClr val="lt1"/>
                          </a:highlight>
                        </a:rPr>
                      </a:br>
                      <a:br>
                        <a:rPr lang="en" sz="400">
                          <a:solidFill>
                            <a:schemeClr val="dk1"/>
                          </a:solidFill>
                          <a:highlight>
                            <a:schemeClr val="lt1"/>
                          </a:highlight>
                        </a:rPr>
                      </a:br>
                      <a:br>
                        <a:rPr lang="en" sz="400">
                          <a:solidFill>
                            <a:schemeClr val="dk1"/>
                          </a:solidFill>
                          <a:highlight>
                            <a:schemeClr val="lt1"/>
                          </a:highlight>
                        </a:rPr>
                      </a:br>
                      <a:br>
                        <a:rPr lang="en" sz="400">
                          <a:solidFill>
                            <a:schemeClr val="dk1"/>
                          </a:solidFill>
                          <a:highlight>
                            <a:schemeClr val="lt1"/>
                          </a:highlight>
                        </a:rPr>
                      </a:br>
                      <a:br>
                        <a:rPr lang="en" sz="400">
                          <a:solidFill>
                            <a:schemeClr val="dk1"/>
                          </a:solidFill>
                          <a:highlight>
                            <a:schemeClr val="lt1"/>
                          </a:highlight>
                        </a:rPr>
                      </a:br>
                      <a:br>
                        <a:rPr lang="en" sz="400">
                          <a:solidFill>
                            <a:schemeClr val="dk1"/>
                          </a:solidFill>
                          <a:highlight>
                            <a:schemeClr val="lt1"/>
                          </a:highlight>
                        </a:rPr>
                      </a:br>
                      <a:br>
                        <a:rPr lang="en" sz="400">
                          <a:solidFill>
                            <a:schemeClr val="dk1"/>
                          </a:solidFill>
                          <a:highlight>
                            <a:schemeClr val="lt1"/>
                          </a:highlight>
                        </a:rPr>
                      </a:br>
                      <a:endParaRPr sz="400">
                        <a:solidFill>
                          <a:schemeClr val="dk1"/>
                        </a:solidFill>
                        <a:highlight>
                          <a:schemeClr val="lt1"/>
                        </a:highlight>
                      </a:endParaRPr>
                    </a:p>
                    <a:p>
                      <a:pPr marL="0" lvl="0" indent="0" algn="ctr" rtl="0">
                        <a:spcBef>
                          <a:spcPts val="0"/>
                        </a:spcBef>
                        <a:spcAft>
                          <a:spcPts val="0"/>
                        </a:spcAft>
                        <a:buClr>
                          <a:schemeClr val="dk1"/>
                        </a:buClr>
                        <a:buSzPts val="2200"/>
                        <a:buFont typeface="Arial"/>
                        <a:buNone/>
                      </a:pPr>
                      <a:br>
                        <a:rPr lang="en" sz="2200">
                          <a:solidFill>
                            <a:schemeClr val="dk1"/>
                          </a:solidFill>
                          <a:highlight>
                            <a:schemeClr val="lt1"/>
                          </a:highlight>
                        </a:rPr>
                      </a:br>
                      <a:r>
                        <a:rPr lang="en" sz="1900">
                          <a:solidFill>
                            <a:schemeClr val="dk1"/>
                          </a:solidFill>
                          <a:highlight>
                            <a:schemeClr val="lt1"/>
                          </a:highlight>
                        </a:rPr>
                        <a:t>Find a Pink Flower!</a:t>
                      </a:r>
                      <a:endParaRPr sz="1900">
                        <a:highlight>
                          <a:schemeClr val="lt1"/>
                        </a:highlight>
                      </a:endParaRPr>
                    </a:p>
                  </a:txBody>
                  <a:tcPr marL="77700" marR="77700" marT="178800" marB="17880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2600">
                        <a:highlight>
                          <a:schemeClr val="lt1"/>
                        </a:highlight>
                      </a:endParaRPr>
                    </a:p>
                    <a:p>
                      <a:pPr marL="0" lvl="0" indent="0" algn="l" rtl="0">
                        <a:spcBef>
                          <a:spcPts val="0"/>
                        </a:spcBef>
                        <a:spcAft>
                          <a:spcPts val="0"/>
                        </a:spcAft>
                        <a:buNone/>
                      </a:pPr>
                      <a:endParaRPr sz="400">
                        <a:highlight>
                          <a:schemeClr val="lt1"/>
                        </a:highlight>
                      </a:endParaRPr>
                    </a:p>
                    <a:p>
                      <a:pPr marL="0" lvl="0" indent="0" algn="l" rtl="0">
                        <a:spcBef>
                          <a:spcPts val="0"/>
                        </a:spcBef>
                        <a:spcAft>
                          <a:spcPts val="0"/>
                        </a:spcAft>
                        <a:buNone/>
                      </a:pPr>
                      <a:br>
                        <a:rPr lang="en" sz="400">
                          <a:highlight>
                            <a:schemeClr val="lt1"/>
                          </a:highlight>
                        </a:rPr>
                      </a:br>
                      <a:br>
                        <a:rPr lang="en" sz="400">
                          <a:highlight>
                            <a:schemeClr val="lt1"/>
                          </a:highlight>
                        </a:rPr>
                      </a:br>
                      <a:endParaRPr sz="400">
                        <a:highlight>
                          <a:schemeClr val="lt1"/>
                        </a:highlight>
                      </a:endParaRPr>
                    </a:p>
                    <a:p>
                      <a:pPr marL="0" lvl="0" indent="0" algn="l" rtl="0">
                        <a:spcBef>
                          <a:spcPts val="0"/>
                        </a:spcBef>
                        <a:spcAft>
                          <a:spcPts val="0"/>
                        </a:spcAft>
                        <a:buNone/>
                      </a:pPr>
                      <a:endParaRPr sz="400">
                        <a:highlight>
                          <a:schemeClr val="lt1"/>
                        </a:highlight>
                      </a:endParaRPr>
                    </a:p>
                    <a:p>
                      <a:pPr marL="0" lvl="0" indent="0" algn="l" rtl="0">
                        <a:spcBef>
                          <a:spcPts val="0"/>
                        </a:spcBef>
                        <a:spcAft>
                          <a:spcPts val="0"/>
                        </a:spcAft>
                        <a:buNone/>
                      </a:pPr>
                      <a:br>
                        <a:rPr lang="en" sz="400">
                          <a:highlight>
                            <a:schemeClr val="lt1"/>
                          </a:highlight>
                        </a:rPr>
                      </a:br>
                      <a:br>
                        <a:rPr lang="en" sz="400">
                          <a:highlight>
                            <a:schemeClr val="lt1"/>
                          </a:highlight>
                        </a:rPr>
                      </a:br>
                      <a:br>
                        <a:rPr lang="en" sz="400">
                          <a:highlight>
                            <a:schemeClr val="lt1"/>
                          </a:highlight>
                        </a:rPr>
                      </a:br>
                      <a:br>
                        <a:rPr lang="en" sz="400">
                          <a:highlight>
                            <a:schemeClr val="lt1"/>
                          </a:highlight>
                        </a:rPr>
                      </a:br>
                      <a:endParaRPr sz="400">
                        <a:highlight>
                          <a:schemeClr val="lt1"/>
                        </a:highlight>
                      </a:endParaRPr>
                    </a:p>
                    <a:p>
                      <a:pPr marL="0" lvl="0" indent="0" algn="l" rtl="0">
                        <a:spcBef>
                          <a:spcPts val="0"/>
                        </a:spcBef>
                        <a:spcAft>
                          <a:spcPts val="0"/>
                        </a:spcAft>
                        <a:buNone/>
                      </a:pPr>
                      <a:endParaRPr sz="400">
                        <a:highlight>
                          <a:schemeClr val="lt1"/>
                        </a:highlight>
                      </a:endParaRPr>
                    </a:p>
                    <a:p>
                      <a:pPr marL="0" lvl="0" indent="0" algn="l" rtl="0">
                        <a:spcBef>
                          <a:spcPts val="0"/>
                        </a:spcBef>
                        <a:spcAft>
                          <a:spcPts val="0"/>
                        </a:spcAft>
                        <a:buNone/>
                      </a:pPr>
                      <a:endParaRPr sz="400">
                        <a:highlight>
                          <a:schemeClr val="lt1"/>
                        </a:highlight>
                      </a:endParaRPr>
                    </a:p>
                    <a:p>
                      <a:pPr marL="0" lvl="0" indent="0" algn="ctr" rtl="0">
                        <a:spcBef>
                          <a:spcPts val="0"/>
                        </a:spcBef>
                        <a:spcAft>
                          <a:spcPts val="0"/>
                        </a:spcAft>
                        <a:buNone/>
                      </a:pPr>
                      <a:r>
                        <a:rPr lang="en" sz="1900">
                          <a:highlight>
                            <a:schemeClr val="lt1"/>
                          </a:highlight>
                        </a:rPr>
                        <a:t>Find an Insect that Flies!</a:t>
                      </a:r>
                      <a:endParaRPr sz="1900">
                        <a:highlight>
                          <a:schemeClr val="lt1"/>
                        </a:highlight>
                      </a:endParaRPr>
                    </a:p>
                  </a:txBody>
                  <a:tcPr marL="77700" marR="77700" marT="178800" marB="17880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br>
                        <a:rPr lang="en" sz="2200">
                          <a:highlight>
                            <a:schemeClr val="lt1"/>
                          </a:highlight>
                        </a:rPr>
                      </a:br>
                      <a:endParaRPr sz="400">
                        <a:highlight>
                          <a:schemeClr val="lt1"/>
                        </a:highlight>
                      </a:endParaRPr>
                    </a:p>
                    <a:p>
                      <a:pPr marL="0" lvl="0" indent="0" algn="ctr" rtl="0">
                        <a:spcBef>
                          <a:spcPts val="0"/>
                        </a:spcBef>
                        <a:spcAft>
                          <a:spcPts val="0"/>
                        </a:spcAft>
                        <a:buNone/>
                      </a:pPr>
                      <a:endParaRPr sz="400">
                        <a:highlight>
                          <a:schemeClr val="lt1"/>
                        </a:highlight>
                      </a:endParaRPr>
                    </a:p>
                    <a:p>
                      <a:pPr marL="0" lvl="0" indent="0" algn="ctr" rtl="0">
                        <a:spcBef>
                          <a:spcPts val="0"/>
                        </a:spcBef>
                        <a:spcAft>
                          <a:spcPts val="0"/>
                        </a:spcAft>
                        <a:buNone/>
                      </a:pPr>
                      <a:br>
                        <a:rPr lang="en" sz="400">
                          <a:highlight>
                            <a:schemeClr val="lt1"/>
                          </a:highlight>
                        </a:rPr>
                      </a:br>
                      <a:br>
                        <a:rPr lang="en" sz="400">
                          <a:highlight>
                            <a:schemeClr val="lt1"/>
                          </a:highlight>
                        </a:rPr>
                      </a:br>
                      <a:endParaRPr sz="400">
                        <a:highlight>
                          <a:schemeClr val="lt1"/>
                        </a:highlight>
                      </a:endParaRPr>
                    </a:p>
                    <a:p>
                      <a:pPr marL="0" lvl="0" indent="0" algn="ctr" rtl="0">
                        <a:spcBef>
                          <a:spcPts val="0"/>
                        </a:spcBef>
                        <a:spcAft>
                          <a:spcPts val="0"/>
                        </a:spcAft>
                        <a:buNone/>
                      </a:pPr>
                      <a:br>
                        <a:rPr lang="en" sz="2200">
                          <a:highlight>
                            <a:schemeClr val="lt1"/>
                          </a:highlight>
                        </a:rPr>
                      </a:br>
                      <a:r>
                        <a:rPr lang="en" sz="2200">
                          <a:highlight>
                            <a:schemeClr val="lt1"/>
                          </a:highlight>
                        </a:rPr>
                        <a:t>Find a Seed with Spikes!</a:t>
                      </a:r>
                      <a:endParaRPr sz="2200" u="sng">
                        <a:highlight>
                          <a:schemeClr val="lt1"/>
                        </a:highlight>
                      </a:endParaRPr>
                    </a:p>
                  </a:txBody>
                  <a:tcPr marL="77700" marR="77700" marT="178800" marB="17880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pic>
        <p:nvPicPr>
          <p:cNvPr id="55" name="Google Shape;55;p13"/>
          <p:cNvPicPr preferRelativeResize="0"/>
          <p:nvPr/>
        </p:nvPicPr>
        <p:blipFill>
          <a:blip r:embed="rId3">
            <a:alphaModFix/>
          </a:blip>
          <a:stretch>
            <a:fillRect/>
          </a:stretch>
        </p:blipFill>
        <p:spPr>
          <a:xfrm>
            <a:off x="3532787" y="2374863"/>
            <a:ext cx="807238" cy="1006925"/>
          </a:xfrm>
          <a:prstGeom prst="rect">
            <a:avLst/>
          </a:prstGeom>
          <a:noFill/>
          <a:ln>
            <a:noFill/>
          </a:ln>
        </p:spPr>
      </p:pic>
      <p:sp>
        <p:nvSpPr>
          <p:cNvPr id="56" name="Google Shape;56;p13"/>
          <p:cNvSpPr/>
          <p:nvPr/>
        </p:nvSpPr>
        <p:spPr>
          <a:xfrm>
            <a:off x="538037" y="319975"/>
            <a:ext cx="6853500" cy="1262100"/>
          </a:xfrm>
          <a:prstGeom prst="ribbon2">
            <a:avLst>
              <a:gd name="adj1" fmla="val 16667"/>
              <a:gd name="adj2" fmla="val 62871"/>
            </a:avLst>
          </a:prstGeom>
          <a:solidFill>
            <a:srgbClr val="6AA84F"/>
          </a:solidFill>
          <a:ln w="9525" cap="flat" cmpd="sng">
            <a:solidFill>
              <a:srgbClr val="134F5C"/>
            </a:solidFill>
            <a:prstDash val="solid"/>
            <a:round/>
            <a:headEnd type="none" w="sm" len="sm"/>
            <a:tailEnd type="none" w="sm" len="sm"/>
          </a:ln>
        </p:spPr>
        <p:txBody>
          <a:bodyPr spcFirstLastPara="1" wrap="square" lIns="106375" tIns="106375" rIns="106375" bIns="106375" anchor="ctr" anchorCtr="0">
            <a:noAutofit/>
          </a:bodyPr>
          <a:lstStyle/>
          <a:p>
            <a:pPr marL="0" lvl="0" indent="0" algn="ctr" rtl="0">
              <a:spcBef>
                <a:spcPts val="0"/>
              </a:spcBef>
              <a:spcAft>
                <a:spcPts val="0"/>
              </a:spcAft>
              <a:buNone/>
            </a:pPr>
            <a:r>
              <a:rPr lang="en" sz="3000" b="1">
                <a:solidFill>
                  <a:schemeClr val="dk1"/>
                </a:solidFill>
                <a:latin typeface="Comfortaa"/>
                <a:ea typeface="Comfortaa"/>
                <a:cs typeface="Comfortaa"/>
                <a:sym typeface="Comfortaa"/>
              </a:rPr>
              <a:t>NATURE BINGO</a:t>
            </a:r>
            <a:endParaRPr sz="3000"/>
          </a:p>
        </p:txBody>
      </p:sp>
      <p:pic>
        <p:nvPicPr>
          <p:cNvPr id="57" name="Google Shape;57;p13"/>
          <p:cNvPicPr preferRelativeResize="0"/>
          <p:nvPr/>
        </p:nvPicPr>
        <p:blipFill>
          <a:blip r:embed="rId4">
            <a:alphaModFix/>
          </a:blip>
          <a:stretch>
            <a:fillRect/>
          </a:stretch>
        </p:blipFill>
        <p:spPr>
          <a:xfrm>
            <a:off x="1059549" y="4428095"/>
            <a:ext cx="1300669" cy="1204375"/>
          </a:xfrm>
          <a:prstGeom prst="rect">
            <a:avLst/>
          </a:prstGeom>
          <a:noFill/>
          <a:ln>
            <a:noFill/>
          </a:ln>
        </p:spPr>
      </p:pic>
      <p:pic>
        <p:nvPicPr>
          <p:cNvPr id="58" name="Google Shape;58;p13"/>
          <p:cNvPicPr preferRelativeResize="0"/>
          <p:nvPr/>
        </p:nvPicPr>
        <p:blipFill rotWithShape="1">
          <a:blip r:embed="rId5">
            <a:alphaModFix/>
          </a:blip>
          <a:srcRect t="5589"/>
          <a:stretch/>
        </p:blipFill>
        <p:spPr>
          <a:xfrm>
            <a:off x="1288150" y="7052323"/>
            <a:ext cx="893650" cy="1222777"/>
          </a:xfrm>
          <a:prstGeom prst="rect">
            <a:avLst/>
          </a:prstGeom>
          <a:noFill/>
          <a:ln>
            <a:noFill/>
          </a:ln>
        </p:spPr>
      </p:pic>
      <p:pic>
        <p:nvPicPr>
          <p:cNvPr id="59" name="Google Shape;59;p13"/>
          <p:cNvPicPr preferRelativeResize="0"/>
          <p:nvPr/>
        </p:nvPicPr>
        <p:blipFill>
          <a:blip r:embed="rId6">
            <a:alphaModFix/>
          </a:blip>
          <a:stretch>
            <a:fillRect/>
          </a:stretch>
        </p:blipFill>
        <p:spPr>
          <a:xfrm>
            <a:off x="5643517" y="4652883"/>
            <a:ext cx="1038200" cy="1030225"/>
          </a:xfrm>
          <a:prstGeom prst="rect">
            <a:avLst/>
          </a:prstGeom>
          <a:noFill/>
          <a:ln>
            <a:noFill/>
          </a:ln>
        </p:spPr>
      </p:pic>
      <p:pic>
        <p:nvPicPr>
          <p:cNvPr id="60" name="Google Shape;60;p13"/>
          <p:cNvPicPr preferRelativeResize="0"/>
          <p:nvPr/>
        </p:nvPicPr>
        <p:blipFill rotWithShape="1">
          <a:blip r:embed="rId7">
            <a:alphaModFix/>
          </a:blip>
          <a:srcRect t="74317" r="79360"/>
          <a:stretch/>
        </p:blipFill>
        <p:spPr>
          <a:xfrm>
            <a:off x="4072713" y="5264800"/>
            <a:ext cx="807238" cy="752700"/>
          </a:xfrm>
          <a:prstGeom prst="rect">
            <a:avLst/>
          </a:prstGeom>
          <a:noFill/>
          <a:ln>
            <a:noFill/>
          </a:ln>
        </p:spPr>
      </p:pic>
      <p:pic>
        <p:nvPicPr>
          <p:cNvPr id="61" name="Google Shape;61;p13"/>
          <p:cNvPicPr preferRelativeResize="0"/>
          <p:nvPr/>
        </p:nvPicPr>
        <p:blipFill>
          <a:blip r:embed="rId8">
            <a:alphaModFix/>
          </a:blip>
          <a:stretch>
            <a:fillRect/>
          </a:stretch>
        </p:blipFill>
        <p:spPr>
          <a:xfrm>
            <a:off x="4846580" y="5195602"/>
            <a:ext cx="83661" cy="154689"/>
          </a:xfrm>
          <a:prstGeom prst="rect">
            <a:avLst/>
          </a:prstGeom>
          <a:noFill/>
          <a:ln>
            <a:noFill/>
          </a:ln>
        </p:spPr>
      </p:pic>
      <p:pic>
        <p:nvPicPr>
          <p:cNvPr id="62" name="Google Shape;62;p13"/>
          <p:cNvPicPr preferRelativeResize="0"/>
          <p:nvPr/>
        </p:nvPicPr>
        <p:blipFill rotWithShape="1">
          <a:blip r:embed="rId9">
            <a:alphaModFix/>
          </a:blip>
          <a:srcRect t="6112"/>
          <a:stretch/>
        </p:blipFill>
        <p:spPr>
          <a:xfrm>
            <a:off x="5868316" y="7034250"/>
            <a:ext cx="710538" cy="884550"/>
          </a:xfrm>
          <a:prstGeom prst="rect">
            <a:avLst/>
          </a:prstGeom>
          <a:noFill/>
          <a:ln>
            <a:noFill/>
          </a:ln>
        </p:spPr>
      </p:pic>
      <p:pic>
        <p:nvPicPr>
          <p:cNvPr id="63" name="Google Shape;63;p13"/>
          <p:cNvPicPr preferRelativeResize="0"/>
          <p:nvPr/>
        </p:nvPicPr>
        <p:blipFill>
          <a:blip r:embed="rId10">
            <a:alphaModFix/>
          </a:blip>
          <a:stretch>
            <a:fillRect/>
          </a:stretch>
        </p:blipFill>
        <p:spPr>
          <a:xfrm>
            <a:off x="2861194" y="4428102"/>
            <a:ext cx="710538" cy="855761"/>
          </a:xfrm>
          <a:prstGeom prst="rect">
            <a:avLst/>
          </a:prstGeom>
          <a:noFill/>
          <a:ln>
            <a:noFill/>
          </a:ln>
        </p:spPr>
      </p:pic>
      <p:pic>
        <p:nvPicPr>
          <p:cNvPr id="64" name="Google Shape;64;p13"/>
          <p:cNvPicPr preferRelativeResize="0"/>
          <p:nvPr/>
        </p:nvPicPr>
        <p:blipFill>
          <a:blip r:embed="rId11">
            <a:alphaModFix/>
          </a:blip>
          <a:stretch>
            <a:fillRect/>
          </a:stretch>
        </p:blipFill>
        <p:spPr>
          <a:xfrm>
            <a:off x="1223795" y="2175722"/>
            <a:ext cx="972163" cy="972225"/>
          </a:xfrm>
          <a:prstGeom prst="rect">
            <a:avLst/>
          </a:prstGeom>
          <a:noFill/>
          <a:ln>
            <a:noFill/>
          </a:ln>
        </p:spPr>
      </p:pic>
      <p:pic>
        <p:nvPicPr>
          <p:cNvPr id="65" name="Google Shape;65;p13"/>
          <p:cNvPicPr preferRelativeResize="0"/>
          <p:nvPr/>
        </p:nvPicPr>
        <p:blipFill rotWithShape="1">
          <a:blip r:embed="rId12">
            <a:alphaModFix/>
          </a:blip>
          <a:srcRect l="20317" r="26118"/>
          <a:stretch/>
        </p:blipFill>
        <p:spPr>
          <a:xfrm>
            <a:off x="5612800" y="2130725"/>
            <a:ext cx="893650" cy="1321150"/>
          </a:xfrm>
          <a:prstGeom prst="rect">
            <a:avLst/>
          </a:prstGeom>
          <a:noFill/>
          <a:ln>
            <a:noFill/>
          </a:ln>
        </p:spPr>
      </p:pic>
      <p:pic>
        <p:nvPicPr>
          <p:cNvPr id="66" name="Google Shape;66;p13"/>
          <p:cNvPicPr preferRelativeResize="0"/>
          <p:nvPr/>
        </p:nvPicPr>
        <p:blipFill>
          <a:blip r:embed="rId13">
            <a:alphaModFix/>
          </a:blip>
          <a:stretch>
            <a:fillRect/>
          </a:stretch>
        </p:blipFill>
        <p:spPr>
          <a:xfrm>
            <a:off x="3925487" y="7126700"/>
            <a:ext cx="1041151" cy="699654"/>
          </a:xfrm>
          <a:prstGeom prst="rect">
            <a:avLst/>
          </a:prstGeom>
          <a:noFill/>
          <a:ln>
            <a:noFill/>
          </a:ln>
        </p:spPr>
      </p:pic>
      <p:pic>
        <p:nvPicPr>
          <p:cNvPr id="67" name="Google Shape;67;p13"/>
          <p:cNvPicPr preferRelativeResize="0"/>
          <p:nvPr/>
        </p:nvPicPr>
        <p:blipFill>
          <a:blip r:embed="rId14">
            <a:alphaModFix/>
          </a:blip>
          <a:stretch>
            <a:fillRect/>
          </a:stretch>
        </p:blipFill>
        <p:spPr>
          <a:xfrm>
            <a:off x="3023638" y="7377063"/>
            <a:ext cx="972162" cy="694419"/>
          </a:xfrm>
          <a:prstGeom prst="rect">
            <a:avLst/>
          </a:prstGeom>
          <a:noFill/>
          <a:ln>
            <a:noFill/>
          </a:ln>
        </p:spPr>
      </p:pic>
      <p:pic>
        <p:nvPicPr>
          <p:cNvPr id="68" name="Google Shape;68;p13"/>
          <p:cNvPicPr preferRelativeResize="0"/>
          <p:nvPr/>
        </p:nvPicPr>
        <p:blipFill>
          <a:blip r:embed="rId15">
            <a:alphaModFix/>
          </a:blip>
          <a:stretch>
            <a:fillRect/>
          </a:stretch>
        </p:blipFill>
        <p:spPr>
          <a:xfrm rot="-1560836">
            <a:off x="3056908" y="5151271"/>
            <a:ext cx="1746546" cy="393558"/>
          </a:xfrm>
          <a:prstGeom prst="rect">
            <a:avLst/>
          </a:prstGeom>
          <a:noFill/>
          <a:ln>
            <a:noFill/>
          </a:ln>
        </p:spPr>
      </p:pic>
      <p:pic>
        <p:nvPicPr>
          <p:cNvPr id="69" name="Google Shape;69;p13"/>
          <p:cNvPicPr preferRelativeResize="0"/>
          <p:nvPr/>
        </p:nvPicPr>
        <p:blipFill>
          <a:blip r:embed="rId16">
            <a:alphaModFix/>
          </a:blip>
          <a:stretch>
            <a:fillRect/>
          </a:stretch>
        </p:blipFill>
        <p:spPr>
          <a:xfrm>
            <a:off x="450313" y="2238788"/>
            <a:ext cx="6996000" cy="7503638"/>
          </a:xfrm>
          <a:prstGeom prst="rect">
            <a:avLst/>
          </a:prstGeom>
          <a:noFill/>
          <a:ln>
            <a:noFill/>
          </a:ln>
        </p:spPr>
      </p:pic>
      <p:pic>
        <p:nvPicPr>
          <p:cNvPr id="70" name="Google Shape;70;p13"/>
          <p:cNvPicPr preferRelativeResize="0"/>
          <p:nvPr/>
        </p:nvPicPr>
        <p:blipFill>
          <a:blip r:embed="rId17">
            <a:alphaModFix/>
          </a:blip>
          <a:stretch>
            <a:fillRect/>
          </a:stretch>
        </p:blipFill>
        <p:spPr>
          <a:xfrm>
            <a:off x="76200" y="1902338"/>
            <a:ext cx="7505188" cy="370538"/>
          </a:xfrm>
          <a:prstGeom prst="rect">
            <a:avLst/>
          </a:prstGeom>
          <a:noFill/>
          <a:ln>
            <a:noFill/>
          </a:ln>
        </p:spPr>
      </p:pic>
      <p:sp>
        <p:nvSpPr>
          <p:cNvPr id="71" name="Google Shape;71;p13"/>
          <p:cNvSpPr txBox="1"/>
          <p:nvPr/>
        </p:nvSpPr>
        <p:spPr>
          <a:xfrm>
            <a:off x="971545" y="1646732"/>
            <a:ext cx="5829300" cy="507300"/>
          </a:xfrm>
          <a:prstGeom prst="rect">
            <a:avLst/>
          </a:prstGeom>
          <a:noFill/>
          <a:ln>
            <a:noFill/>
          </a:ln>
        </p:spPr>
        <p:txBody>
          <a:bodyPr spcFirstLastPara="1" wrap="square" lIns="106375" tIns="106375" rIns="106375" bIns="106375" anchor="t" anchorCtr="0">
            <a:spAutoFit/>
          </a:bodyPr>
          <a:lstStyle/>
          <a:p>
            <a:pPr marL="0" lvl="0" indent="0" algn="ctr" rtl="0">
              <a:spcBef>
                <a:spcPts val="0"/>
              </a:spcBef>
              <a:spcAft>
                <a:spcPts val="0"/>
              </a:spcAft>
              <a:buNone/>
            </a:pPr>
            <a:r>
              <a:rPr lang="en" sz="1900">
                <a:latin typeface="Comic Sans MS"/>
                <a:ea typeface="Comic Sans MS"/>
                <a:cs typeface="Comic Sans MS"/>
                <a:sym typeface="Comic Sans MS"/>
              </a:rPr>
              <a:t>Circle each one that you find… try to find all 9!</a:t>
            </a:r>
            <a:endParaRPr sz="1900">
              <a:latin typeface="Comic Sans MS"/>
              <a:ea typeface="Comic Sans MS"/>
              <a:cs typeface="Comic Sans MS"/>
              <a:sym typeface="Comic Sans MS"/>
            </a:endParaRPr>
          </a:p>
        </p:txBody>
      </p:sp>
      <p:pic>
        <p:nvPicPr>
          <p:cNvPr id="72" name="Google Shape;72;p13"/>
          <p:cNvPicPr preferRelativeResize="0"/>
          <p:nvPr/>
        </p:nvPicPr>
        <p:blipFill>
          <a:blip r:embed="rId18">
            <a:alphaModFix/>
          </a:blip>
          <a:stretch>
            <a:fillRect/>
          </a:stretch>
        </p:blipFill>
        <p:spPr>
          <a:xfrm>
            <a:off x="6681713" y="8474325"/>
            <a:ext cx="567300" cy="300038"/>
          </a:xfrm>
          <a:prstGeom prst="rect">
            <a:avLst/>
          </a:prstGeom>
          <a:noFill/>
          <a:ln>
            <a:noFill/>
          </a:ln>
        </p:spPr>
      </p:pic>
      <p:pic>
        <p:nvPicPr>
          <p:cNvPr id="73" name="Google Shape;73;p13"/>
          <p:cNvPicPr preferRelativeResize="0"/>
          <p:nvPr/>
        </p:nvPicPr>
        <p:blipFill>
          <a:blip r:embed="rId18">
            <a:alphaModFix/>
          </a:blip>
          <a:stretch>
            <a:fillRect/>
          </a:stretch>
        </p:blipFill>
        <p:spPr>
          <a:xfrm>
            <a:off x="5143950" y="7446863"/>
            <a:ext cx="2018450" cy="1767837"/>
          </a:xfrm>
          <a:prstGeom prst="rect">
            <a:avLst/>
          </a:prstGeom>
          <a:noFill/>
          <a:ln>
            <a:noFill/>
          </a:ln>
        </p:spPr>
      </p:pic>
      <p:sp>
        <p:nvSpPr>
          <p:cNvPr id="74" name="Google Shape;74;p13"/>
          <p:cNvSpPr txBox="1"/>
          <p:nvPr/>
        </p:nvSpPr>
        <p:spPr>
          <a:xfrm>
            <a:off x="5075175" y="8561800"/>
            <a:ext cx="2216700" cy="677400"/>
          </a:xfrm>
          <a:prstGeom prst="rect">
            <a:avLst/>
          </a:prstGeom>
          <a:noFill/>
          <a:ln>
            <a:noFill/>
          </a:ln>
        </p:spPr>
        <p:txBody>
          <a:bodyPr spcFirstLastPara="1" wrap="square" lIns="45725" tIns="45725" rIns="45725" bIns="45725" anchor="t" anchorCtr="0">
            <a:spAutoFit/>
          </a:bodyPr>
          <a:lstStyle/>
          <a:p>
            <a:pPr marL="0" lvl="0" indent="0" algn="ctr" rtl="0">
              <a:spcBef>
                <a:spcPts val="0"/>
              </a:spcBef>
              <a:spcAft>
                <a:spcPts val="0"/>
              </a:spcAft>
              <a:buNone/>
            </a:pPr>
            <a:r>
              <a:rPr lang="en" sz="1900"/>
              <a:t>Find a Pink or Yellow Flower!</a:t>
            </a:r>
            <a:endParaRPr sz="1900"/>
          </a:p>
        </p:txBody>
      </p:sp>
      <p:sp>
        <p:nvSpPr>
          <p:cNvPr id="75" name="Google Shape;75;p13"/>
          <p:cNvSpPr txBox="1"/>
          <p:nvPr/>
        </p:nvSpPr>
        <p:spPr>
          <a:xfrm>
            <a:off x="569788" y="3932250"/>
            <a:ext cx="2273700" cy="677400"/>
          </a:xfrm>
          <a:prstGeom prst="rect">
            <a:avLst/>
          </a:prstGeom>
          <a:noFill/>
          <a:ln>
            <a:noFill/>
          </a:ln>
        </p:spPr>
        <p:txBody>
          <a:bodyPr spcFirstLastPara="1" wrap="square" lIns="45725" tIns="45725" rIns="45725" bIns="45725" anchor="t" anchorCtr="0">
            <a:spAutoFit/>
          </a:bodyPr>
          <a:lstStyle/>
          <a:p>
            <a:pPr marL="0" lvl="0" indent="0" algn="ctr" rtl="0">
              <a:spcBef>
                <a:spcPts val="0"/>
              </a:spcBef>
              <a:spcAft>
                <a:spcPts val="0"/>
              </a:spcAft>
              <a:buNone/>
            </a:pPr>
            <a:r>
              <a:rPr lang="en" sz="1900"/>
              <a:t>Find a Fruit Tree or Berry Bush!</a:t>
            </a:r>
            <a:endParaRPr sz="1900"/>
          </a:p>
        </p:txBody>
      </p:sp>
      <p:pic>
        <p:nvPicPr>
          <p:cNvPr id="76" name="Google Shape;76;p13"/>
          <p:cNvPicPr preferRelativeResize="0"/>
          <p:nvPr/>
        </p:nvPicPr>
        <p:blipFill>
          <a:blip r:embed="rId19">
            <a:alphaModFix/>
          </a:blip>
          <a:stretch>
            <a:fillRect/>
          </a:stretch>
        </p:blipFill>
        <p:spPr>
          <a:xfrm rot="-890210">
            <a:off x="732088" y="2600868"/>
            <a:ext cx="855406" cy="884550"/>
          </a:xfrm>
          <a:prstGeom prst="rect">
            <a:avLst/>
          </a:prstGeom>
          <a:noFill/>
          <a:ln>
            <a:noFill/>
          </a:ln>
        </p:spPr>
      </p:pic>
      <p:pic>
        <p:nvPicPr>
          <p:cNvPr id="77" name="Google Shape;77;p13"/>
          <p:cNvPicPr preferRelativeResize="0"/>
          <p:nvPr/>
        </p:nvPicPr>
        <p:blipFill rotWithShape="1">
          <a:blip r:embed="rId20">
            <a:alphaModFix/>
          </a:blip>
          <a:srcRect l="8617"/>
          <a:stretch/>
        </p:blipFill>
        <p:spPr>
          <a:xfrm rot="903658">
            <a:off x="1823260" y="2995025"/>
            <a:ext cx="705668" cy="840326"/>
          </a:xfrm>
          <a:prstGeom prst="rect">
            <a:avLst/>
          </a:prstGeom>
          <a:noFill/>
          <a:ln>
            <a:noFill/>
          </a:ln>
        </p:spPr>
      </p:pic>
      <p:pic>
        <p:nvPicPr>
          <p:cNvPr id="78" name="Google Shape;78;p13"/>
          <p:cNvPicPr preferRelativeResize="0"/>
          <p:nvPr/>
        </p:nvPicPr>
        <p:blipFill>
          <a:blip r:embed="rId18">
            <a:alphaModFix/>
          </a:blip>
          <a:stretch>
            <a:fillRect/>
          </a:stretch>
        </p:blipFill>
        <p:spPr>
          <a:xfrm>
            <a:off x="1376200" y="3497563"/>
            <a:ext cx="435150" cy="466846"/>
          </a:xfrm>
          <a:prstGeom prst="rect">
            <a:avLst/>
          </a:prstGeom>
          <a:noFill/>
          <a:ln>
            <a:noFill/>
          </a:ln>
        </p:spPr>
      </p:pic>
      <p:pic>
        <p:nvPicPr>
          <p:cNvPr id="79" name="Google Shape;79;p13"/>
          <p:cNvPicPr preferRelativeResize="0"/>
          <p:nvPr/>
        </p:nvPicPr>
        <p:blipFill>
          <a:blip r:embed="rId21">
            <a:alphaModFix/>
          </a:blip>
          <a:stretch>
            <a:fillRect/>
          </a:stretch>
        </p:blipFill>
        <p:spPr>
          <a:xfrm>
            <a:off x="3256431" y="2593288"/>
            <a:ext cx="1481138" cy="1328738"/>
          </a:xfrm>
          <a:prstGeom prst="rect">
            <a:avLst/>
          </a:prstGeom>
          <a:noFill/>
          <a:ln>
            <a:noFill/>
          </a:ln>
        </p:spPr>
      </p:pic>
      <p:pic>
        <p:nvPicPr>
          <p:cNvPr id="80" name="Google Shape;80;p13"/>
          <p:cNvPicPr preferRelativeResize="0"/>
          <p:nvPr/>
        </p:nvPicPr>
        <p:blipFill>
          <a:blip r:embed="rId18">
            <a:alphaModFix/>
          </a:blip>
          <a:stretch>
            <a:fillRect/>
          </a:stretch>
        </p:blipFill>
        <p:spPr>
          <a:xfrm>
            <a:off x="722200" y="6134262"/>
            <a:ext cx="1903788" cy="1006925"/>
          </a:xfrm>
          <a:prstGeom prst="rect">
            <a:avLst/>
          </a:prstGeom>
          <a:noFill/>
          <a:ln>
            <a:noFill/>
          </a:ln>
        </p:spPr>
      </p:pic>
      <p:pic>
        <p:nvPicPr>
          <p:cNvPr id="81" name="Google Shape;81;p13"/>
          <p:cNvPicPr preferRelativeResize="0"/>
          <p:nvPr/>
        </p:nvPicPr>
        <p:blipFill>
          <a:blip r:embed="rId18">
            <a:alphaModFix/>
          </a:blip>
          <a:stretch>
            <a:fillRect/>
          </a:stretch>
        </p:blipFill>
        <p:spPr>
          <a:xfrm>
            <a:off x="633100" y="7415163"/>
            <a:ext cx="2151563" cy="1767837"/>
          </a:xfrm>
          <a:prstGeom prst="rect">
            <a:avLst/>
          </a:prstGeom>
          <a:noFill/>
          <a:ln>
            <a:noFill/>
          </a:ln>
        </p:spPr>
      </p:pic>
      <p:pic>
        <p:nvPicPr>
          <p:cNvPr id="82" name="Google Shape;82;p13"/>
          <p:cNvPicPr preferRelativeResize="0"/>
          <p:nvPr/>
        </p:nvPicPr>
        <p:blipFill rotWithShape="1">
          <a:blip r:embed="rId22">
            <a:alphaModFix/>
          </a:blip>
          <a:srcRect b="7766"/>
          <a:stretch/>
        </p:blipFill>
        <p:spPr>
          <a:xfrm>
            <a:off x="1102137" y="4944013"/>
            <a:ext cx="1300662" cy="1258017"/>
          </a:xfrm>
          <a:prstGeom prst="rect">
            <a:avLst/>
          </a:prstGeom>
          <a:noFill/>
          <a:ln>
            <a:noFill/>
          </a:ln>
        </p:spPr>
      </p:pic>
      <p:pic>
        <p:nvPicPr>
          <p:cNvPr id="83" name="Google Shape;83;p13"/>
          <p:cNvPicPr preferRelativeResize="0"/>
          <p:nvPr/>
        </p:nvPicPr>
        <p:blipFill>
          <a:blip r:embed="rId23">
            <a:alphaModFix/>
          </a:blip>
          <a:stretch>
            <a:fillRect/>
          </a:stretch>
        </p:blipFill>
        <p:spPr>
          <a:xfrm>
            <a:off x="5400600" y="7461300"/>
            <a:ext cx="1620034" cy="1128712"/>
          </a:xfrm>
          <a:prstGeom prst="rect">
            <a:avLst/>
          </a:prstGeom>
          <a:noFill/>
          <a:ln>
            <a:noFill/>
          </a:ln>
        </p:spPr>
      </p:pic>
      <p:pic>
        <p:nvPicPr>
          <p:cNvPr id="84" name="Google Shape;84;p13"/>
          <p:cNvPicPr preferRelativeResize="0"/>
          <p:nvPr/>
        </p:nvPicPr>
        <p:blipFill>
          <a:blip r:embed="rId24">
            <a:alphaModFix/>
          </a:blip>
          <a:stretch>
            <a:fillRect/>
          </a:stretch>
        </p:blipFill>
        <p:spPr>
          <a:xfrm>
            <a:off x="722202" y="7337475"/>
            <a:ext cx="2018450" cy="1923100"/>
          </a:xfrm>
          <a:prstGeom prst="rect">
            <a:avLst/>
          </a:prstGeom>
          <a:noFill/>
          <a:ln>
            <a:noFill/>
          </a:ln>
        </p:spPr>
      </p:pic>
      <p:sp>
        <p:nvSpPr>
          <p:cNvPr id="85" name="Google Shape;85;p13"/>
          <p:cNvSpPr txBox="1"/>
          <p:nvPr/>
        </p:nvSpPr>
        <p:spPr>
          <a:xfrm>
            <a:off x="565744" y="6278725"/>
            <a:ext cx="2216700" cy="969600"/>
          </a:xfrm>
          <a:prstGeom prst="rect">
            <a:avLst/>
          </a:prstGeom>
          <a:noFill/>
          <a:ln>
            <a:noFill/>
          </a:ln>
        </p:spPr>
        <p:txBody>
          <a:bodyPr spcFirstLastPara="1" wrap="square" lIns="45725" tIns="45725" rIns="45725" bIns="45725" anchor="t" anchorCtr="0">
            <a:spAutoFit/>
          </a:bodyPr>
          <a:lstStyle/>
          <a:p>
            <a:pPr marL="0" lvl="0" indent="0" algn="ctr" rtl="0">
              <a:spcBef>
                <a:spcPts val="0"/>
              </a:spcBef>
              <a:spcAft>
                <a:spcPts val="0"/>
              </a:spcAft>
              <a:buNone/>
            </a:pPr>
            <a:r>
              <a:rPr lang="en" sz="1900"/>
              <a:t>Find a Flower that feels Soft or Fuzzy to touch!</a:t>
            </a:r>
            <a:endParaRPr sz="1900"/>
          </a:p>
        </p:txBody>
      </p:sp>
      <p:pic>
        <p:nvPicPr>
          <p:cNvPr id="86" name="Google Shape;86;p13"/>
          <p:cNvPicPr preferRelativeResize="0"/>
          <p:nvPr/>
        </p:nvPicPr>
        <p:blipFill>
          <a:blip r:embed="rId18">
            <a:alphaModFix/>
          </a:blip>
          <a:stretch>
            <a:fillRect/>
          </a:stretch>
        </p:blipFill>
        <p:spPr>
          <a:xfrm>
            <a:off x="5218100" y="3912600"/>
            <a:ext cx="1848900" cy="752700"/>
          </a:xfrm>
          <a:prstGeom prst="rect">
            <a:avLst/>
          </a:prstGeom>
          <a:noFill/>
          <a:ln>
            <a:noFill/>
          </a:ln>
        </p:spPr>
      </p:pic>
      <p:sp>
        <p:nvSpPr>
          <p:cNvPr id="87" name="Google Shape;87;p13"/>
          <p:cNvSpPr txBox="1"/>
          <p:nvPr/>
        </p:nvSpPr>
        <p:spPr>
          <a:xfrm>
            <a:off x="5075175" y="4008450"/>
            <a:ext cx="2216700" cy="708000"/>
          </a:xfrm>
          <a:prstGeom prst="rect">
            <a:avLst/>
          </a:prstGeom>
          <a:noFill/>
          <a:ln>
            <a:noFill/>
          </a:ln>
        </p:spPr>
        <p:txBody>
          <a:bodyPr spcFirstLastPara="1" wrap="square" lIns="45725" tIns="45725" rIns="45725" bIns="45725" anchor="t" anchorCtr="0">
            <a:spAutoFit/>
          </a:bodyPr>
          <a:lstStyle/>
          <a:p>
            <a:pPr marL="0" lvl="0" indent="0" algn="ctr" rtl="0">
              <a:spcBef>
                <a:spcPts val="0"/>
              </a:spcBef>
              <a:spcAft>
                <a:spcPts val="0"/>
              </a:spcAft>
              <a:buNone/>
            </a:pPr>
            <a:r>
              <a:rPr lang="en" sz="2000"/>
              <a:t>Find a Hiding Place!</a:t>
            </a:r>
            <a:endParaRPr sz="2000"/>
          </a:p>
        </p:txBody>
      </p:sp>
      <p:pic>
        <p:nvPicPr>
          <p:cNvPr id="88" name="Google Shape;88;p13"/>
          <p:cNvPicPr preferRelativeResize="0"/>
          <p:nvPr/>
        </p:nvPicPr>
        <p:blipFill>
          <a:blip r:embed="rId18">
            <a:alphaModFix/>
          </a:blip>
          <a:stretch>
            <a:fillRect/>
          </a:stretch>
        </p:blipFill>
        <p:spPr>
          <a:xfrm>
            <a:off x="633100" y="2407150"/>
            <a:ext cx="2151563" cy="2245738"/>
          </a:xfrm>
          <a:prstGeom prst="rect">
            <a:avLst/>
          </a:prstGeom>
          <a:noFill/>
          <a:ln>
            <a:noFill/>
          </a:ln>
        </p:spPr>
      </p:pic>
      <p:pic>
        <p:nvPicPr>
          <p:cNvPr id="89" name="Google Shape;89;p13"/>
          <p:cNvPicPr preferRelativeResize="0"/>
          <p:nvPr/>
        </p:nvPicPr>
        <p:blipFill>
          <a:blip r:embed="rId18">
            <a:alphaModFix/>
          </a:blip>
          <a:stretch>
            <a:fillRect/>
          </a:stretch>
        </p:blipFill>
        <p:spPr>
          <a:xfrm>
            <a:off x="2854138" y="2407669"/>
            <a:ext cx="2151563" cy="2245738"/>
          </a:xfrm>
          <a:prstGeom prst="rect">
            <a:avLst/>
          </a:prstGeom>
          <a:noFill/>
          <a:ln>
            <a:noFill/>
          </a:ln>
        </p:spPr>
      </p:pic>
      <p:pic>
        <p:nvPicPr>
          <p:cNvPr id="90" name="Google Shape;90;p13"/>
          <p:cNvPicPr preferRelativeResize="0"/>
          <p:nvPr/>
        </p:nvPicPr>
        <p:blipFill>
          <a:blip r:embed="rId18">
            <a:alphaModFix/>
          </a:blip>
          <a:stretch>
            <a:fillRect/>
          </a:stretch>
        </p:blipFill>
        <p:spPr>
          <a:xfrm>
            <a:off x="5143950" y="2470713"/>
            <a:ext cx="2095763" cy="2245738"/>
          </a:xfrm>
          <a:prstGeom prst="rect">
            <a:avLst/>
          </a:prstGeom>
          <a:noFill/>
          <a:ln>
            <a:noFill/>
          </a:ln>
        </p:spPr>
      </p:pic>
      <p:pic>
        <p:nvPicPr>
          <p:cNvPr id="91" name="Google Shape;91;p13"/>
          <p:cNvPicPr preferRelativeResize="0"/>
          <p:nvPr/>
        </p:nvPicPr>
        <p:blipFill>
          <a:blip r:embed="rId18">
            <a:alphaModFix/>
          </a:blip>
          <a:stretch>
            <a:fillRect/>
          </a:stretch>
        </p:blipFill>
        <p:spPr>
          <a:xfrm>
            <a:off x="662000" y="4961563"/>
            <a:ext cx="2095763" cy="2245738"/>
          </a:xfrm>
          <a:prstGeom prst="rect">
            <a:avLst/>
          </a:prstGeom>
          <a:noFill/>
          <a:ln>
            <a:noFill/>
          </a:ln>
        </p:spPr>
      </p:pic>
      <p:pic>
        <p:nvPicPr>
          <p:cNvPr id="92" name="Google Shape;92;p13"/>
          <p:cNvPicPr preferRelativeResize="0"/>
          <p:nvPr/>
        </p:nvPicPr>
        <p:blipFill>
          <a:blip r:embed="rId18">
            <a:alphaModFix/>
          </a:blip>
          <a:stretch>
            <a:fillRect/>
          </a:stretch>
        </p:blipFill>
        <p:spPr>
          <a:xfrm>
            <a:off x="2864775" y="4867738"/>
            <a:ext cx="2095763" cy="2245738"/>
          </a:xfrm>
          <a:prstGeom prst="rect">
            <a:avLst/>
          </a:prstGeom>
          <a:noFill/>
          <a:ln>
            <a:noFill/>
          </a:ln>
        </p:spPr>
      </p:pic>
      <p:pic>
        <p:nvPicPr>
          <p:cNvPr id="93" name="Google Shape;93;p13"/>
          <p:cNvPicPr preferRelativeResize="0"/>
          <p:nvPr/>
        </p:nvPicPr>
        <p:blipFill>
          <a:blip r:embed="rId18">
            <a:alphaModFix/>
          </a:blip>
          <a:stretch>
            <a:fillRect/>
          </a:stretch>
        </p:blipFill>
        <p:spPr>
          <a:xfrm>
            <a:off x="5143950" y="5029200"/>
            <a:ext cx="2095763" cy="2245738"/>
          </a:xfrm>
          <a:prstGeom prst="rect">
            <a:avLst/>
          </a:prstGeom>
          <a:noFill/>
          <a:ln>
            <a:noFill/>
          </a:ln>
        </p:spPr>
      </p:pic>
      <p:graphicFrame>
        <p:nvGraphicFramePr>
          <p:cNvPr id="94" name="Google Shape;94;p13"/>
          <p:cNvGraphicFramePr/>
          <p:nvPr/>
        </p:nvGraphicFramePr>
        <p:xfrm>
          <a:off x="514350" y="2317875"/>
          <a:ext cx="6819900" cy="7044975"/>
        </p:xfrm>
        <a:graphic>
          <a:graphicData uri="http://schemas.openxmlformats.org/drawingml/2006/table">
            <a:tbl>
              <a:tblPr>
                <a:noFill/>
                <a:tableStyleId>{F162DB04-FDB2-45F4-9459-B6A0FE718362}</a:tableStyleId>
              </a:tblPr>
              <a:tblGrid>
                <a:gridCol w="2273300">
                  <a:extLst>
                    <a:ext uri="{9D8B030D-6E8A-4147-A177-3AD203B41FA5}">
                      <a16:colId xmlns:a16="http://schemas.microsoft.com/office/drawing/2014/main" val="20000"/>
                    </a:ext>
                  </a:extLst>
                </a:gridCol>
                <a:gridCol w="2273300">
                  <a:extLst>
                    <a:ext uri="{9D8B030D-6E8A-4147-A177-3AD203B41FA5}">
                      <a16:colId xmlns:a16="http://schemas.microsoft.com/office/drawing/2014/main" val="20001"/>
                    </a:ext>
                  </a:extLst>
                </a:gridCol>
                <a:gridCol w="2273300">
                  <a:extLst>
                    <a:ext uri="{9D8B030D-6E8A-4147-A177-3AD203B41FA5}">
                      <a16:colId xmlns:a16="http://schemas.microsoft.com/office/drawing/2014/main" val="20002"/>
                    </a:ext>
                  </a:extLst>
                </a:gridCol>
              </a:tblGrid>
              <a:tr h="2348325">
                <a:tc>
                  <a:txBody>
                    <a:bodyPr/>
                    <a:lstStyle/>
                    <a:p>
                      <a:pPr marL="0" lvl="0" indent="0" algn="l" rtl="0">
                        <a:spcBef>
                          <a:spcPts val="0"/>
                        </a:spcBef>
                        <a:spcAft>
                          <a:spcPts val="0"/>
                        </a:spcAft>
                        <a:buNone/>
                      </a:pPr>
                      <a:endParaRPr/>
                    </a:p>
                  </a:txBody>
                  <a:tcPr marL="45725" marR="45725"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45725" marR="45725"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45725" marR="45725"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348325">
                <a:tc>
                  <a:txBody>
                    <a:bodyPr/>
                    <a:lstStyle/>
                    <a:p>
                      <a:pPr marL="0" lvl="0" indent="0" algn="l" rtl="0">
                        <a:spcBef>
                          <a:spcPts val="0"/>
                        </a:spcBef>
                        <a:spcAft>
                          <a:spcPts val="0"/>
                        </a:spcAft>
                        <a:buNone/>
                      </a:pPr>
                      <a:endParaRPr/>
                    </a:p>
                  </a:txBody>
                  <a:tcPr marL="45725" marR="45725"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45725" marR="45725"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45725" marR="45725"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348325">
                <a:tc>
                  <a:txBody>
                    <a:bodyPr/>
                    <a:lstStyle/>
                    <a:p>
                      <a:pPr marL="0" lvl="0" indent="0" algn="l" rtl="0">
                        <a:spcBef>
                          <a:spcPts val="0"/>
                        </a:spcBef>
                        <a:spcAft>
                          <a:spcPts val="0"/>
                        </a:spcAft>
                        <a:buNone/>
                      </a:pPr>
                      <a:endParaRPr/>
                    </a:p>
                  </a:txBody>
                  <a:tcPr marL="45725" marR="45725"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45725" marR="45725"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45725" marR="45725"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95" name="Google Shape;95;p13"/>
          <p:cNvSpPr txBox="1"/>
          <p:nvPr/>
        </p:nvSpPr>
        <p:spPr>
          <a:xfrm>
            <a:off x="586950" y="3765150"/>
            <a:ext cx="2151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Find a [describe your visually stimulating plant here]!</a:t>
            </a:r>
            <a:endParaRPr/>
          </a:p>
        </p:txBody>
      </p:sp>
      <p:sp>
        <p:nvSpPr>
          <p:cNvPr id="96" name="Google Shape;96;p13"/>
          <p:cNvSpPr txBox="1"/>
          <p:nvPr/>
        </p:nvSpPr>
        <p:spPr>
          <a:xfrm>
            <a:off x="2854125" y="3620450"/>
            <a:ext cx="21516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Find a [describe your tactically stimulating (soft or rough feeling) plant here]!</a:t>
            </a:r>
            <a:endParaRPr/>
          </a:p>
        </p:txBody>
      </p:sp>
      <p:sp>
        <p:nvSpPr>
          <p:cNvPr id="97" name="Google Shape;97;p13"/>
          <p:cNvSpPr txBox="1"/>
          <p:nvPr/>
        </p:nvSpPr>
        <p:spPr>
          <a:xfrm>
            <a:off x="2798876" y="5966500"/>
            <a:ext cx="22737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Find a [describe a seed, branch, or other loose part your plant drops here]!</a:t>
            </a:r>
            <a:endParaRPr/>
          </a:p>
        </p:txBody>
      </p:sp>
      <p:sp>
        <p:nvSpPr>
          <p:cNvPr id="98" name="Google Shape;98;p13"/>
          <p:cNvSpPr txBox="1"/>
          <p:nvPr/>
        </p:nvSpPr>
        <p:spPr>
          <a:xfrm>
            <a:off x="2771063" y="8213875"/>
            <a:ext cx="22737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Find a [tasty plant you don’t mind children trying, or a plant of your choosing]!</a:t>
            </a:r>
            <a:endParaRPr/>
          </a:p>
        </p:txBody>
      </p:sp>
      <p:sp>
        <p:nvSpPr>
          <p:cNvPr id="99" name="Google Shape;99;p13"/>
          <p:cNvSpPr txBox="1"/>
          <p:nvPr/>
        </p:nvSpPr>
        <p:spPr>
          <a:xfrm>
            <a:off x="5042863" y="6246613"/>
            <a:ext cx="2273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Find a [describe your smelly plant here]!</a:t>
            </a:r>
            <a:endParaRPr/>
          </a:p>
        </p:txBody>
      </p:sp>
      <p:sp>
        <p:nvSpPr>
          <p:cNvPr id="100" name="Google Shape;100;p13"/>
          <p:cNvSpPr txBox="1"/>
          <p:nvPr/>
        </p:nvSpPr>
        <p:spPr>
          <a:xfrm>
            <a:off x="5075163" y="3816425"/>
            <a:ext cx="22737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Find a [plant you could use to hide OR a plant you could climb on]!</a:t>
            </a:r>
            <a:endParaRPr/>
          </a:p>
        </p:txBody>
      </p:sp>
      <p:sp>
        <p:nvSpPr>
          <p:cNvPr id="101" name="Google Shape;101;p13"/>
          <p:cNvSpPr txBox="1"/>
          <p:nvPr/>
        </p:nvSpPr>
        <p:spPr>
          <a:xfrm>
            <a:off x="575900" y="6108175"/>
            <a:ext cx="2151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Find a [describe your garden’s focal point here]!</a:t>
            </a:r>
            <a:endParaRPr/>
          </a:p>
        </p:txBody>
      </p:sp>
      <p:sp>
        <p:nvSpPr>
          <p:cNvPr id="102" name="Google Shape;102;p13"/>
          <p:cNvSpPr txBox="1"/>
          <p:nvPr/>
        </p:nvSpPr>
        <p:spPr>
          <a:xfrm>
            <a:off x="589075" y="8311750"/>
            <a:ext cx="21516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Find a [describe a piece of wildlife, like a small mammal or insect, here]!</a:t>
            </a:r>
            <a:endParaRPr/>
          </a:p>
        </p:txBody>
      </p:sp>
      <p:sp>
        <p:nvSpPr>
          <p:cNvPr id="103" name="Google Shape;103;p13"/>
          <p:cNvSpPr txBox="1"/>
          <p:nvPr/>
        </p:nvSpPr>
        <p:spPr>
          <a:xfrm>
            <a:off x="5075175" y="8138750"/>
            <a:ext cx="22167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Find a [describe a plant you’d like to attract attention to here, or a water feature/water plant]!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aphicFrame>
        <p:nvGraphicFramePr>
          <p:cNvPr id="108" name="Google Shape;108;p14"/>
          <p:cNvGraphicFramePr/>
          <p:nvPr/>
        </p:nvGraphicFramePr>
        <p:xfrm>
          <a:off x="0" y="75"/>
          <a:ext cx="3000000" cy="3000000"/>
        </p:xfrm>
        <a:graphic>
          <a:graphicData uri="http://schemas.openxmlformats.org/drawingml/2006/table">
            <a:tbl>
              <a:tblPr>
                <a:noFill/>
                <a:tableStyleId>{F162DB04-FDB2-45F4-9459-B6A0FE718362}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20116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20116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20116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20116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20116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pic>
        <p:nvPicPr>
          <p:cNvPr id="109" name="Google Shape;109;p14"/>
          <p:cNvPicPr preferRelativeResize="0"/>
          <p:nvPr/>
        </p:nvPicPr>
        <p:blipFill>
          <a:blip r:embed="rId3">
            <a:alphaModFix/>
          </a:blip>
          <a:stretch>
            <a:fillRect/>
          </a:stretch>
        </p:blipFill>
        <p:spPr>
          <a:xfrm>
            <a:off x="4171763" y="4222425"/>
            <a:ext cx="1362075" cy="1619250"/>
          </a:xfrm>
          <a:prstGeom prst="rect">
            <a:avLst/>
          </a:prstGeom>
          <a:noFill/>
          <a:ln>
            <a:noFill/>
          </a:ln>
        </p:spPr>
      </p:pic>
      <p:pic>
        <p:nvPicPr>
          <p:cNvPr id="110" name="Google Shape;110;p14"/>
          <p:cNvPicPr preferRelativeResize="0"/>
          <p:nvPr/>
        </p:nvPicPr>
        <p:blipFill>
          <a:blip r:embed="rId4">
            <a:alphaModFix/>
          </a:blip>
          <a:stretch>
            <a:fillRect/>
          </a:stretch>
        </p:blipFill>
        <p:spPr>
          <a:xfrm>
            <a:off x="2421857" y="4378550"/>
            <a:ext cx="946350" cy="1106525"/>
          </a:xfrm>
          <a:prstGeom prst="rect">
            <a:avLst/>
          </a:prstGeom>
          <a:noFill/>
          <a:ln>
            <a:noFill/>
          </a:ln>
        </p:spPr>
      </p:pic>
      <p:pic>
        <p:nvPicPr>
          <p:cNvPr id="111" name="Google Shape;111;p14"/>
          <p:cNvPicPr preferRelativeResize="0"/>
          <p:nvPr/>
        </p:nvPicPr>
        <p:blipFill>
          <a:blip r:embed="rId5">
            <a:alphaModFix/>
          </a:blip>
          <a:stretch>
            <a:fillRect/>
          </a:stretch>
        </p:blipFill>
        <p:spPr>
          <a:xfrm>
            <a:off x="2093820" y="8319119"/>
            <a:ext cx="1667975" cy="1496350"/>
          </a:xfrm>
          <a:prstGeom prst="rect">
            <a:avLst/>
          </a:prstGeom>
          <a:noFill/>
          <a:ln>
            <a:noFill/>
          </a:ln>
        </p:spPr>
      </p:pic>
      <p:pic>
        <p:nvPicPr>
          <p:cNvPr id="112" name="Google Shape;112;p14"/>
          <p:cNvPicPr preferRelativeResize="0"/>
          <p:nvPr/>
        </p:nvPicPr>
        <p:blipFill>
          <a:blip r:embed="rId6">
            <a:alphaModFix/>
          </a:blip>
          <a:stretch>
            <a:fillRect/>
          </a:stretch>
        </p:blipFill>
        <p:spPr>
          <a:xfrm>
            <a:off x="4276547" y="2132447"/>
            <a:ext cx="1152525" cy="1696574"/>
          </a:xfrm>
          <a:prstGeom prst="rect">
            <a:avLst/>
          </a:prstGeom>
          <a:noFill/>
          <a:ln>
            <a:noFill/>
          </a:ln>
        </p:spPr>
      </p:pic>
      <p:pic>
        <p:nvPicPr>
          <p:cNvPr id="113" name="Google Shape;113;p14"/>
          <p:cNvPicPr preferRelativeResize="0"/>
          <p:nvPr/>
        </p:nvPicPr>
        <p:blipFill rotWithShape="1">
          <a:blip r:embed="rId7">
            <a:alphaModFix/>
          </a:blip>
          <a:srcRect t="3474"/>
          <a:stretch/>
        </p:blipFill>
        <p:spPr>
          <a:xfrm>
            <a:off x="4314650" y="479425"/>
            <a:ext cx="1152525" cy="1259625"/>
          </a:xfrm>
          <a:prstGeom prst="rect">
            <a:avLst/>
          </a:prstGeom>
          <a:noFill/>
          <a:ln>
            <a:noFill/>
          </a:ln>
        </p:spPr>
      </p:pic>
      <p:pic>
        <p:nvPicPr>
          <p:cNvPr id="114" name="Google Shape;114;p14"/>
          <p:cNvPicPr preferRelativeResize="0"/>
          <p:nvPr/>
        </p:nvPicPr>
        <p:blipFill>
          <a:blip r:embed="rId8">
            <a:alphaModFix/>
          </a:blip>
          <a:stretch>
            <a:fillRect/>
          </a:stretch>
        </p:blipFill>
        <p:spPr>
          <a:xfrm>
            <a:off x="2017625" y="2653525"/>
            <a:ext cx="1772675" cy="651574"/>
          </a:xfrm>
          <a:prstGeom prst="rect">
            <a:avLst/>
          </a:prstGeom>
          <a:noFill/>
          <a:ln>
            <a:noFill/>
          </a:ln>
        </p:spPr>
      </p:pic>
      <p:pic>
        <p:nvPicPr>
          <p:cNvPr id="115" name="Google Shape;115;p14"/>
          <p:cNvPicPr preferRelativeResize="0"/>
          <p:nvPr/>
        </p:nvPicPr>
        <p:blipFill>
          <a:blip r:embed="rId9">
            <a:alphaModFix/>
          </a:blip>
          <a:stretch>
            <a:fillRect/>
          </a:stretch>
        </p:blipFill>
        <p:spPr>
          <a:xfrm>
            <a:off x="2124075" y="316909"/>
            <a:ext cx="1559775" cy="1422148"/>
          </a:xfrm>
          <a:prstGeom prst="rect">
            <a:avLst/>
          </a:prstGeom>
          <a:noFill/>
          <a:ln>
            <a:noFill/>
          </a:ln>
        </p:spPr>
      </p:pic>
      <p:pic>
        <p:nvPicPr>
          <p:cNvPr id="116" name="Google Shape;116;p14"/>
          <p:cNvPicPr preferRelativeResize="0"/>
          <p:nvPr/>
        </p:nvPicPr>
        <p:blipFill>
          <a:blip r:embed="rId10">
            <a:alphaModFix/>
          </a:blip>
          <a:stretch>
            <a:fillRect/>
          </a:stretch>
        </p:blipFill>
        <p:spPr>
          <a:xfrm>
            <a:off x="6181550" y="370321"/>
            <a:ext cx="1362075" cy="1259618"/>
          </a:xfrm>
          <a:prstGeom prst="rect">
            <a:avLst/>
          </a:prstGeom>
          <a:noFill/>
          <a:ln>
            <a:noFill/>
          </a:ln>
        </p:spPr>
      </p:pic>
      <p:pic>
        <p:nvPicPr>
          <p:cNvPr id="117" name="Google Shape;117;p14"/>
          <p:cNvPicPr preferRelativeResize="0"/>
          <p:nvPr/>
        </p:nvPicPr>
        <p:blipFill>
          <a:blip r:embed="rId11">
            <a:alphaModFix/>
          </a:blip>
          <a:stretch>
            <a:fillRect/>
          </a:stretch>
        </p:blipFill>
        <p:spPr>
          <a:xfrm>
            <a:off x="6143575" y="2437063"/>
            <a:ext cx="1362075" cy="1219945"/>
          </a:xfrm>
          <a:prstGeom prst="rect">
            <a:avLst/>
          </a:prstGeom>
          <a:noFill/>
          <a:ln>
            <a:noFill/>
          </a:ln>
        </p:spPr>
      </p:pic>
      <p:pic>
        <p:nvPicPr>
          <p:cNvPr id="118" name="Google Shape;118;p14"/>
          <p:cNvPicPr preferRelativeResize="0"/>
          <p:nvPr/>
        </p:nvPicPr>
        <p:blipFill>
          <a:blip r:embed="rId12">
            <a:alphaModFix/>
          </a:blip>
          <a:stretch>
            <a:fillRect/>
          </a:stretch>
        </p:blipFill>
        <p:spPr>
          <a:xfrm>
            <a:off x="5990623" y="4387648"/>
            <a:ext cx="1667975" cy="1264558"/>
          </a:xfrm>
          <a:prstGeom prst="rect">
            <a:avLst/>
          </a:prstGeom>
          <a:noFill/>
          <a:ln>
            <a:noFill/>
          </a:ln>
        </p:spPr>
      </p:pic>
      <p:pic>
        <p:nvPicPr>
          <p:cNvPr id="119" name="Google Shape;119;p14"/>
          <p:cNvPicPr preferRelativeResize="0"/>
          <p:nvPr/>
        </p:nvPicPr>
        <p:blipFill>
          <a:blip r:embed="rId13">
            <a:alphaModFix/>
          </a:blip>
          <a:stretch>
            <a:fillRect/>
          </a:stretch>
        </p:blipFill>
        <p:spPr>
          <a:xfrm>
            <a:off x="4057750" y="6291275"/>
            <a:ext cx="1608523" cy="1552575"/>
          </a:xfrm>
          <a:prstGeom prst="rect">
            <a:avLst/>
          </a:prstGeom>
          <a:noFill/>
          <a:ln>
            <a:noFill/>
          </a:ln>
        </p:spPr>
      </p:pic>
      <p:pic>
        <p:nvPicPr>
          <p:cNvPr id="120" name="Google Shape;120;p14"/>
          <p:cNvPicPr preferRelativeResize="0"/>
          <p:nvPr/>
        </p:nvPicPr>
        <p:blipFill>
          <a:blip r:embed="rId14">
            <a:alphaModFix/>
          </a:blip>
          <a:stretch>
            <a:fillRect/>
          </a:stretch>
        </p:blipFill>
        <p:spPr>
          <a:xfrm>
            <a:off x="2176450" y="6533921"/>
            <a:ext cx="1502725" cy="1056775"/>
          </a:xfrm>
          <a:prstGeom prst="rect">
            <a:avLst/>
          </a:prstGeom>
          <a:noFill/>
          <a:ln>
            <a:noFill/>
          </a:ln>
        </p:spPr>
      </p:pic>
      <p:pic>
        <p:nvPicPr>
          <p:cNvPr id="121" name="Google Shape;121;p14"/>
          <p:cNvPicPr preferRelativeResize="0"/>
          <p:nvPr/>
        </p:nvPicPr>
        <p:blipFill>
          <a:blip r:embed="rId15">
            <a:alphaModFix/>
          </a:blip>
          <a:stretch>
            <a:fillRect/>
          </a:stretch>
        </p:blipFill>
        <p:spPr>
          <a:xfrm>
            <a:off x="4125025" y="8293450"/>
            <a:ext cx="1437358" cy="1470025"/>
          </a:xfrm>
          <a:prstGeom prst="rect">
            <a:avLst/>
          </a:prstGeom>
          <a:noFill/>
          <a:ln>
            <a:noFill/>
          </a:ln>
        </p:spPr>
      </p:pic>
      <p:pic>
        <p:nvPicPr>
          <p:cNvPr id="122" name="Google Shape;122;p14"/>
          <p:cNvPicPr preferRelativeResize="0"/>
          <p:nvPr/>
        </p:nvPicPr>
        <p:blipFill>
          <a:blip r:embed="rId16">
            <a:alphaModFix/>
          </a:blip>
          <a:stretch>
            <a:fillRect/>
          </a:stretch>
        </p:blipFill>
        <p:spPr>
          <a:xfrm>
            <a:off x="174512" y="8260075"/>
            <a:ext cx="1608525" cy="1627014"/>
          </a:xfrm>
          <a:prstGeom prst="rect">
            <a:avLst/>
          </a:prstGeom>
          <a:noFill/>
          <a:ln>
            <a:noFill/>
          </a:ln>
        </p:spPr>
      </p:pic>
      <p:pic>
        <p:nvPicPr>
          <p:cNvPr id="123" name="Google Shape;123;p14"/>
          <p:cNvPicPr preferRelativeResize="0"/>
          <p:nvPr/>
        </p:nvPicPr>
        <p:blipFill>
          <a:blip r:embed="rId17">
            <a:alphaModFix/>
          </a:blip>
          <a:stretch>
            <a:fillRect/>
          </a:stretch>
        </p:blipFill>
        <p:spPr>
          <a:xfrm>
            <a:off x="6044849" y="8319124"/>
            <a:ext cx="1559775" cy="1344631"/>
          </a:xfrm>
          <a:prstGeom prst="rect">
            <a:avLst/>
          </a:prstGeom>
          <a:noFill/>
          <a:ln>
            <a:noFill/>
          </a:ln>
        </p:spPr>
      </p:pic>
      <p:pic>
        <p:nvPicPr>
          <p:cNvPr id="124" name="Google Shape;124;p14"/>
          <p:cNvPicPr preferRelativeResize="0"/>
          <p:nvPr/>
        </p:nvPicPr>
        <p:blipFill rotWithShape="1">
          <a:blip r:embed="rId18">
            <a:alphaModFix/>
          </a:blip>
          <a:srcRect r="3034"/>
          <a:stretch/>
        </p:blipFill>
        <p:spPr>
          <a:xfrm>
            <a:off x="6044850" y="6236700"/>
            <a:ext cx="1559775" cy="1573950"/>
          </a:xfrm>
          <a:prstGeom prst="rect">
            <a:avLst/>
          </a:prstGeom>
          <a:noFill/>
          <a:ln>
            <a:noFill/>
          </a:ln>
        </p:spPr>
      </p:pic>
      <p:pic>
        <p:nvPicPr>
          <p:cNvPr id="125" name="Google Shape;125;p14"/>
          <p:cNvPicPr preferRelativeResize="0"/>
          <p:nvPr/>
        </p:nvPicPr>
        <p:blipFill>
          <a:blip r:embed="rId19">
            <a:alphaModFix/>
          </a:blip>
          <a:stretch>
            <a:fillRect/>
          </a:stretch>
        </p:blipFill>
        <p:spPr>
          <a:xfrm>
            <a:off x="174497" y="6236697"/>
            <a:ext cx="1502725" cy="1481359"/>
          </a:xfrm>
          <a:prstGeom prst="rect">
            <a:avLst/>
          </a:prstGeom>
          <a:noFill/>
          <a:ln>
            <a:noFill/>
          </a:ln>
        </p:spPr>
      </p:pic>
      <p:pic>
        <p:nvPicPr>
          <p:cNvPr id="126" name="Google Shape;126;p14"/>
          <p:cNvPicPr preferRelativeResize="0"/>
          <p:nvPr/>
        </p:nvPicPr>
        <p:blipFill>
          <a:blip r:embed="rId20">
            <a:alphaModFix/>
          </a:blip>
          <a:stretch>
            <a:fillRect/>
          </a:stretch>
        </p:blipFill>
        <p:spPr>
          <a:xfrm>
            <a:off x="198875" y="4414025"/>
            <a:ext cx="1559775" cy="1061974"/>
          </a:xfrm>
          <a:prstGeom prst="rect">
            <a:avLst/>
          </a:prstGeom>
          <a:noFill/>
          <a:ln>
            <a:noFill/>
          </a:ln>
        </p:spPr>
      </p:pic>
      <p:pic>
        <p:nvPicPr>
          <p:cNvPr id="127" name="Google Shape;127;p14"/>
          <p:cNvPicPr preferRelativeResize="0"/>
          <p:nvPr/>
        </p:nvPicPr>
        <p:blipFill>
          <a:blip r:embed="rId21">
            <a:alphaModFix/>
          </a:blip>
          <a:stretch>
            <a:fillRect/>
          </a:stretch>
        </p:blipFill>
        <p:spPr>
          <a:xfrm>
            <a:off x="304950" y="2437086"/>
            <a:ext cx="1437350" cy="1060046"/>
          </a:xfrm>
          <a:prstGeom prst="rect">
            <a:avLst/>
          </a:prstGeom>
          <a:noFill/>
          <a:ln>
            <a:noFill/>
          </a:ln>
        </p:spPr>
      </p:pic>
      <p:pic>
        <p:nvPicPr>
          <p:cNvPr id="128" name="Google Shape;128;p14"/>
          <p:cNvPicPr preferRelativeResize="0"/>
          <p:nvPr/>
        </p:nvPicPr>
        <p:blipFill>
          <a:blip r:embed="rId22">
            <a:alphaModFix/>
          </a:blip>
          <a:stretch>
            <a:fillRect/>
          </a:stretch>
        </p:blipFill>
        <p:spPr>
          <a:xfrm>
            <a:off x="304950" y="479425"/>
            <a:ext cx="1232705" cy="11505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384</Words>
  <Application>Microsoft Macintosh PowerPoint</Application>
  <PresentationFormat>Custom</PresentationFormat>
  <Paragraphs>63</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Comic Sans MS</vt:lpstr>
      <vt:lpstr>Comfortaa</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Michael Cooke</cp:lastModifiedBy>
  <cp:revision>1</cp:revision>
  <dcterms:modified xsi:type="dcterms:W3CDTF">2025-03-12T15:52:07Z</dcterms:modified>
</cp:coreProperties>
</file>