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Hind" panose="02000000000000000000" pitchFamily="2" charset="77"/>
      <p:regular r:id="rId18"/>
      <p:bold r:id="rId19"/>
    </p:embeddedFont>
    <p:embeddedFont>
      <p:font typeface="Noto Emoji" pitchFamily="49" charset="0"/>
      <p:regular r:id="rId20"/>
      <p:bold r:id="rId21"/>
    </p:embeddedFont>
    <p:embeddedFont>
      <p:font typeface="Questrial" pitchFamily="2" charset="77"/>
      <p:regular r:id="rId22"/>
    </p:embeddedFont>
    <p:embeddedFont>
      <p:font typeface="Rubik" pitchFamily="2" charset="-79"/>
      <p:regular r:id="rId23"/>
      <p:bold r:id="rId24"/>
      <p:italic r:id="rId25"/>
      <p:boldItalic r:id="rId26"/>
    </p:embeddedFont>
    <p:embeddedFont>
      <p:font typeface="Rubik SemiBold" pitchFamily="2" charset="-79"/>
      <p:regular r:id="rId27"/>
      <p:bold r:id="rId28"/>
      <p:italic r:id="rId29"/>
      <p:boldItalic r:id="rId30"/>
    </p:embeddedFont>
    <p:embeddedFont>
      <p:font typeface="Young Serif" pitchFamily="2" charset="77"/>
      <p:regular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6"/>
  </p:normalViewPr>
  <p:slideViewPr>
    <p:cSldViewPr snapToGrid="0">
      <p:cViewPr varScale="1">
        <p:scale>
          <a:sx n="143" d="100"/>
          <a:sy n="143" d="100"/>
        </p:scale>
        <p:origin x="66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37ca7c615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37ca7c615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4272ba1f0c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34272ba1f0c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e3e93fc61c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e3e93fc61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37ca7c6157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337ca7c615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37ca7c6157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37ca7c6157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4272ba1f0c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34272ba1f0c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4272ba1f0c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34272ba1f0c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37ca7c6157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37ca7c615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37ca7c6157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37ca7c615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e3e93fc61c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e3e93fc61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37ca7c6157_0_2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37ca7c6157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e3e93fc61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e3e93fc6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4272ba1f0c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34272ba1f0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37ca7c6157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337ca7c615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37ca7c6157_0_3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337ca7c6157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secHead">
  <p:cSld name="SECTION_HEADER">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 name="Google Shape;11;p2"/>
          <p:cNvSpPr/>
          <p:nvPr/>
        </p:nvSpPr>
        <p:spPr>
          <a:xfrm>
            <a:off x="228600" y="228600"/>
            <a:ext cx="8686800" cy="4686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accent3"/>
              </a:buClr>
              <a:buSzPts val="1100"/>
              <a:buNone/>
            </a:pPr>
            <a:endParaRPr sz="5600">
              <a:solidFill>
                <a:schemeClr val="lt2"/>
              </a:solidFill>
              <a:latin typeface="Young Serif"/>
              <a:ea typeface="Young Serif"/>
              <a:cs typeface="Young Serif"/>
              <a:sym typeface="Young Serif"/>
            </a:endParaRPr>
          </a:p>
        </p:txBody>
      </p:sp>
      <p:sp>
        <p:nvSpPr>
          <p:cNvPr id="12" name="Google Shape;12;p2"/>
          <p:cNvSpPr txBox="1">
            <a:spLocks noGrp="1"/>
          </p:cNvSpPr>
          <p:nvPr>
            <p:ph type="title"/>
          </p:nvPr>
        </p:nvSpPr>
        <p:spPr>
          <a:xfrm>
            <a:off x="1248900" y="1632850"/>
            <a:ext cx="6646200" cy="1588800"/>
          </a:xfrm>
          <a:prstGeom prst="rect">
            <a:avLst/>
          </a:prstGeom>
        </p:spPr>
        <p:txBody>
          <a:bodyPr spcFirstLastPara="1" wrap="square" lIns="91425" tIns="91425" rIns="91425" bIns="91425" anchor="ctr" anchorCtr="0">
            <a:normAutofit/>
          </a:bodyPr>
          <a:lstStyle>
            <a:lvl1pPr lvl="0" algn="ctr">
              <a:lnSpc>
                <a:spcPct val="90000"/>
              </a:lnSpc>
              <a:spcBef>
                <a:spcPts val="0"/>
              </a:spcBef>
              <a:spcAft>
                <a:spcPts val="0"/>
              </a:spcAft>
              <a:buSzPts val="5600"/>
              <a:buNone/>
              <a:defRPr sz="5600"/>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13" name="Google Shape;13;p2"/>
          <p:cNvSpPr txBox="1">
            <a:spLocks noGrp="1"/>
          </p:cNvSpPr>
          <p:nvPr>
            <p:ph type="subTitle" idx="1"/>
          </p:nvPr>
        </p:nvSpPr>
        <p:spPr>
          <a:xfrm>
            <a:off x="2369850" y="3221650"/>
            <a:ext cx="4404300" cy="39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None/>
              <a:defRPr/>
            </a:lvl1pPr>
            <a:lvl2pPr lvl="1" algn="ctr">
              <a:spcBef>
                <a:spcPts val="0"/>
              </a:spcBef>
              <a:spcAft>
                <a:spcPts val="0"/>
              </a:spcAft>
              <a:buSzPts val="2000"/>
              <a:buNone/>
              <a:defRPr/>
            </a:lvl2pPr>
            <a:lvl3pPr lvl="2" algn="ctr">
              <a:spcBef>
                <a:spcPts val="0"/>
              </a:spcBef>
              <a:spcAft>
                <a:spcPts val="0"/>
              </a:spcAft>
              <a:buSzPts val="2000"/>
              <a:buNone/>
              <a:defRPr/>
            </a:lvl3pPr>
            <a:lvl4pPr lvl="3" algn="ctr">
              <a:spcBef>
                <a:spcPts val="0"/>
              </a:spcBef>
              <a:spcAft>
                <a:spcPts val="0"/>
              </a:spcAft>
              <a:buSzPts val="2000"/>
              <a:buNone/>
              <a:defRPr/>
            </a:lvl4pPr>
            <a:lvl5pPr lvl="4" algn="ctr">
              <a:spcBef>
                <a:spcPts val="0"/>
              </a:spcBef>
              <a:spcAft>
                <a:spcPts val="0"/>
              </a:spcAft>
              <a:buSzPts val="2000"/>
              <a:buNone/>
              <a:defRPr/>
            </a:lvl5pPr>
            <a:lvl6pPr lvl="5" algn="ctr">
              <a:spcBef>
                <a:spcPts val="0"/>
              </a:spcBef>
              <a:spcAft>
                <a:spcPts val="0"/>
              </a:spcAft>
              <a:buSzPts val="2000"/>
              <a:buNone/>
              <a:defRPr/>
            </a:lvl6pPr>
            <a:lvl7pPr lvl="6" algn="ctr">
              <a:spcBef>
                <a:spcPts val="0"/>
              </a:spcBef>
              <a:spcAft>
                <a:spcPts val="0"/>
              </a:spcAft>
              <a:buSzPts val="2000"/>
              <a:buNone/>
              <a:defRPr/>
            </a:lvl7pPr>
            <a:lvl8pPr lvl="7" algn="ctr">
              <a:spcBef>
                <a:spcPts val="0"/>
              </a:spcBef>
              <a:spcAft>
                <a:spcPts val="0"/>
              </a:spcAft>
              <a:buSzPts val="2000"/>
              <a:buNone/>
              <a:defRPr/>
            </a:lvl8pPr>
            <a:lvl9pPr lvl="8" algn="ctr">
              <a:spcBef>
                <a:spcPts val="0"/>
              </a:spcBef>
              <a:spcAft>
                <a:spcPts val="0"/>
              </a:spcAft>
              <a:buSzPts val="20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_1">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14325" algn="ctr">
              <a:spcBef>
                <a:spcPts val="0"/>
              </a:spcBef>
              <a:spcAft>
                <a:spcPts val="0"/>
              </a:spcAft>
              <a:buSzPts val="1350"/>
              <a:buChar char="●"/>
              <a:defRPr/>
            </a:lvl1pPr>
            <a:lvl2pPr marL="914400" lvl="1" indent="-314325" algn="ctr">
              <a:spcBef>
                <a:spcPts val="0"/>
              </a:spcBef>
              <a:spcAft>
                <a:spcPts val="0"/>
              </a:spcAft>
              <a:buSzPts val="1350"/>
              <a:buChar char="○"/>
              <a:defRPr/>
            </a:lvl2pPr>
            <a:lvl3pPr marL="1371600" lvl="2" indent="-314325" algn="ctr">
              <a:spcBef>
                <a:spcPts val="0"/>
              </a:spcBef>
              <a:spcAft>
                <a:spcPts val="0"/>
              </a:spcAft>
              <a:buSzPts val="1350"/>
              <a:buChar char="■"/>
              <a:defRPr/>
            </a:lvl3pPr>
            <a:lvl4pPr marL="1828800" lvl="3" indent="-314325" algn="ctr">
              <a:spcBef>
                <a:spcPts val="0"/>
              </a:spcBef>
              <a:spcAft>
                <a:spcPts val="0"/>
              </a:spcAft>
              <a:buSzPts val="1350"/>
              <a:buChar char="●"/>
              <a:defRPr/>
            </a:lvl4pPr>
            <a:lvl5pPr marL="2286000" lvl="4" indent="-314325" algn="ctr">
              <a:spcBef>
                <a:spcPts val="0"/>
              </a:spcBef>
              <a:spcAft>
                <a:spcPts val="0"/>
              </a:spcAft>
              <a:buSzPts val="1350"/>
              <a:buChar char="○"/>
              <a:defRPr/>
            </a:lvl5pPr>
            <a:lvl6pPr marL="2743200" lvl="5" indent="-314325" algn="ctr">
              <a:spcBef>
                <a:spcPts val="0"/>
              </a:spcBef>
              <a:spcAft>
                <a:spcPts val="0"/>
              </a:spcAft>
              <a:buSzPts val="1350"/>
              <a:buChar char="■"/>
              <a:defRPr/>
            </a:lvl6pPr>
            <a:lvl7pPr marL="3200400" lvl="6" indent="-314325" algn="ctr">
              <a:spcBef>
                <a:spcPts val="0"/>
              </a:spcBef>
              <a:spcAft>
                <a:spcPts val="0"/>
              </a:spcAft>
              <a:buSzPts val="1350"/>
              <a:buChar char="●"/>
              <a:defRPr/>
            </a:lvl7pPr>
            <a:lvl8pPr marL="3657600" lvl="7" indent="-314325" algn="ctr">
              <a:spcBef>
                <a:spcPts val="0"/>
              </a:spcBef>
              <a:spcAft>
                <a:spcPts val="0"/>
              </a:spcAft>
              <a:buSzPts val="1350"/>
              <a:buChar char="○"/>
              <a:defRPr/>
            </a:lvl8pPr>
            <a:lvl9pPr marL="4114800" lvl="8" indent="-314325" algn="ctr">
              <a:spcBef>
                <a:spcPts val="0"/>
              </a:spcBef>
              <a:spcAft>
                <a:spcPts val="0"/>
              </a:spcAft>
              <a:buSzPts val="1350"/>
              <a:buChar char="■"/>
              <a:defRPr/>
            </a:lvl9pPr>
          </a:lstStyle>
          <a:p>
            <a:endParaRPr/>
          </a:p>
        </p:txBody>
      </p:sp>
      <p:sp>
        <p:nvSpPr>
          <p:cNvPr id="48" name="Google Shape;4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genda">
  <p:cSld name="CUSTOM_7_1">
    <p:spTree>
      <p:nvGrpSpPr>
        <p:cNvPr id="1" name="Shape 49"/>
        <p:cNvGrpSpPr/>
        <p:nvPr/>
      </p:nvGrpSpPr>
      <p:grpSpPr>
        <a:xfrm>
          <a:off x="0" y="0"/>
          <a:ext cx="0" cy="0"/>
          <a:chOff x="0" y="0"/>
          <a:chExt cx="0" cy="0"/>
        </a:xfrm>
      </p:grpSpPr>
      <p:sp>
        <p:nvSpPr>
          <p:cNvPr id="50" name="Google Shape;50;p12"/>
          <p:cNvSpPr txBox="1">
            <a:spLocks noGrp="1"/>
          </p:cNvSpPr>
          <p:nvPr>
            <p:ph type="title"/>
          </p:nvPr>
        </p:nvSpPr>
        <p:spPr>
          <a:xfrm>
            <a:off x="677325" y="1832775"/>
            <a:ext cx="3217200" cy="1484100"/>
          </a:xfrm>
          <a:prstGeom prst="rect">
            <a:avLst/>
          </a:prstGeom>
        </p:spPr>
        <p:txBody>
          <a:bodyPr spcFirstLastPara="1" wrap="square" lIns="91425" tIns="91425" rIns="91425" bIns="91425" anchor="ctr" anchorCtr="0">
            <a:normAutofit/>
          </a:bodyPr>
          <a:lstStyle>
            <a:lvl1pPr lvl="0">
              <a:spcBef>
                <a:spcPts val="0"/>
              </a:spcBef>
              <a:spcAft>
                <a:spcPts val="0"/>
              </a:spcAft>
              <a:buSzPts val="4200"/>
              <a:buNone/>
              <a:defRPr sz="4200"/>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2" name="Google Shape;52;p12"/>
          <p:cNvSpPr txBox="1">
            <a:spLocks noGrp="1"/>
          </p:cNvSpPr>
          <p:nvPr>
            <p:ph type="subTitle" idx="1"/>
          </p:nvPr>
        </p:nvSpPr>
        <p:spPr>
          <a:xfrm>
            <a:off x="4406650" y="39375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53" name="Google Shape;53;p12"/>
          <p:cNvSpPr txBox="1">
            <a:spLocks noGrp="1"/>
          </p:cNvSpPr>
          <p:nvPr>
            <p:ph type="subTitle" idx="2"/>
          </p:nvPr>
        </p:nvSpPr>
        <p:spPr>
          <a:xfrm>
            <a:off x="4406650" y="115170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54" name="Google Shape;54;p12"/>
          <p:cNvSpPr txBox="1">
            <a:spLocks noGrp="1"/>
          </p:cNvSpPr>
          <p:nvPr>
            <p:ph type="subTitle" idx="3"/>
          </p:nvPr>
        </p:nvSpPr>
        <p:spPr>
          <a:xfrm>
            <a:off x="4406650" y="342557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55" name="Google Shape;55;p12"/>
          <p:cNvSpPr txBox="1">
            <a:spLocks noGrp="1"/>
          </p:cNvSpPr>
          <p:nvPr>
            <p:ph type="subTitle" idx="4"/>
          </p:nvPr>
        </p:nvSpPr>
        <p:spPr>
          <a:xfrm>
            <a:off x="4406650" y="190966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56" name="Google Shape;56;p12"/>
          <p:cNvSpPr txBox="1">
            <a:spLocks noGrp="1"/>
          </p:cNvSpPr>
          <p:nvPr>
            <p:ph type="subTitle" idx="5"/>
          </p:nvPr>
        </p:nvSpPr>
        <p:spPr>
          <a:xfrm>
            <a:off x="4406650" y="418352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57" name="Google Shape;57;p12"/>
          <p:cNvSpPr txBox="1">
            <a:spLocks noGrp="1"/>
          </p:cNvSpPr>
          <p:nvPr>
            <p:ph type="subTitle" idx="6"/>
          </p:nvPr>
        </p:nvSpPr>
        <p:spPr>
          <a:xfrm>
            <a:off x="4406650" y="266761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body and image">
  <p:cSld name="CUSTOM_8_1">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60" name="Google Shape;60;p13"/>
          <p:cNvSpPr txBox="1">
            <a:spLocks noGrp="1"/>
          </p:cNvSpPr>
          <p:nvPr>
            <p:ph type="body" idx="1"/>
          </p:nvPr>
        </p:nvSpPr>
        <p:spPr>
          <a:xfrm>
            <a:off x="311700" y="1152475"/>
            <a:ext cx="4473900" cy="3416400"/>
          </a:xfrm>
          <a:prstGeom prst="rect">
            <a:avLst/>
          </a:prstGeom>
        </p:spPr>
        <p:txBody>
          <a:bodyPr spcFirstLastPara="1" wrap="square" lIns="91425" tIns="91425" rIns="91425" bIns="91425" anchor="t" anchorCtr="0">
            <a:normAutofit/>
          </a:bodyPr>
          <a:lstStyle>
            <a:lvl1pPr marL="457200" lvl="0" indent="-314325">
              <a:spcBef>
                <a:spcPts val="0"/>
              </a:spcBef>
              <a:spcAft>
                <a:spcPts val="0"/>
              </a:spcAft>
              <a:buSzPts val="1350"/>
              <a:buChar char="●"/>
              <a:defRPr/>
            </a:lvl1pPr>
            <a:lvl2pPr marL="914400" lvl="1" indent="-314325">
              <a:spcBef>
                <a:spcPts val="0"/>
              </a:spcBef>
              <a:spcAft>
                <a:spcPts val="0"/>
              </a:spcAft>
              <a:buSzPts val="1350"/>
              <a:buChar char="○"/>
              <a:defRPr/>
            </a:lvl2pPr>
            <a:lvl3pPr marL="1371600" lvl="2" indent="-314325">
              <a:spcBef>
                <a:spcPts val="0"/>
              </a:spcBef>
              <a:spcAft>
                <a:spcPts val="0"/>
              </a:spcAft>
              <a:buSzPts val="1350"/>
              <a:buChar char="■"/>
              <a:defRPr/>
            </a:lvl3pPr>
            <a:lvl4pPr marL="1828800" lvl="3" indent="-314325">
              <a:spcBef>
                <a:spcPts val="0"/>
              </a:spcBef>
              <a:spcAft>
                <a:spcPts val="0"/>
              </a:spcAft>
              <a:buSzPts val="1350"/>
              <a:buChar char="●"/>
              <a:defRPr/>
            </a:lvl4pPr>
            <a:lvl5pPr marL="2286000" lvl="4" indent="-314325">
              <a:spcBef>
                <a:spcPts val="0"/>
              </a:spcBef>
              <a:spcAft>
                <a:spcPts val="0"/>
              </a:spcAft>
              <a:buSzPts val="1350"/>
              <a:buChar char="○"/>
              <a:defRPr/>
            </a:lvl5pPr>
            <a:lvl6pPr marL="2743200" lvl="5" indent="-314325">
              <a:spcBef>
                <a:spcPts val="0"/>
              </a:spcBef>
              <a:spcAft>
                <a:spcPts val="0"/>
              </a:spcAft>
              <a:buSzPts val="1350"/>
              <a:buChar char="■"/>
              <a:defRPr/>
            </a:lvl6pPr>
            <a:lvl7pPr marL="3200400" lvl="6" indent="-314325">
              <a:spcBef>
                <a:spcPts val="0"/>
              </a:spcBef>
              <a:spcAft>
                <a:spcPts val="0"/>
              </a:spcAft>
              <a:buSzPts val="1350"/>
              <a:buChar char="●"/>
              <a:defRPr/>
            </a:lvl7pPr>
            <a:lvl8pPr marL="3657600" lvl="7" indent="-314325">
              <a:spcBef>
                <a:spcPts val="0"/>
              </a:spcBef>
              <a:spcAft>
                <a:spcPts val="0"/>
              </a:spcAft>
              <a:buSzPts val="1350"/>
              <a:buChar char="○"/>
              <a:defRPr/>
            </a:lvl8pPr>
            <a:lvl9pPr marL="4114800" lvl="8" indent="-314325">
              <a:spcBef>
                <a:spcPts val="0"/>
              </a:spcBef>
              <a:spcAft>
                <a:spcPts val="0"/>
              </a:spcAft>
              <a:buSzPts val="1350"/>
              <a:buChar char="■"/>
              <a:defRPr/>
            </a:lvl9pPr>
          </a:lstStyle>
          <a:p>
            <a:endParaRPr/>
          </a:p>
        </p:txBody>
      </p:sp>
      <p:sp>
        <p:nvSpPr>
          <p:cNvPr id="61" name="Google Shape;61;p13"/>
          <p:cNvSpPr>
            <a:spLocks noGrp="1"/>
          </p:cNvSpPr>
          <p:nvPr>
            <p:ph type="pic" idx="2"/>
          </p:nvPr>
        </p:nvSpPr>
        <p:spPr>
          <a:xfrm>
            <a:off x="4992024" y="1152775"/>
            <a:ext cx="3840300" cy="3416400"/>
          </a:xfrm>
          <a:prstGeom prst="rect">
            <a:avLst/>
          </a:prstGeom>
          <a:noFill/>
          <a:ln>
            <a:noFill/>
          </a:ln>
        </p:spPr>
      </p:sp>
      <p:sp>
        <p:nvSpPr>
          <p:cNvPr id="62" name="Google Shape;62;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big ideas">
  <p:cSld name="CUSTOM_1_1">
    <p:spTree>
      <p:nvGrpSpPr>
        <p:cNvPr id="1" name="Shape 63"/>
        <p:cNvGrpSpPr/>
        <p:nvPr/>
      </p:nvGrpSpPr>
      <p:grpSpPr>
        <a:xfrm>
          <a:off x="0" y="0"/>
          <a:ext cx="0" cy="0"/>
          <a:chOff x="0" y="0"/>
          <a:chExt cx="0" cy="0"/>
        </a:xfrm>
      </p:grpSpPr>
      <p:sp>
        <p:nvSpPr>
          <p:cNvPr id="64" name="Google Shape;64;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5" name="Google Shape;65;p14"/>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6" name="Google Shape;66;p14"/>
          <p:cNvSpPr txBox="1">
            <a:spLocks noGrp="1"/>
          </p:cNvSpPr>
          <p:nvPr>
            <p:ph type="body" idx="1"/>
          </p:nvPr>
        </p:nvSpPr>
        <p:spPr>
          <a:xfrm>
            <a:off x="483150" y="2237788"/>
            <a:ext cx="3619800" cy="2373600"/>
          </a:xfrm>
          <a:prstGeom prst="rect">
            <a:avLst/>
          </a:prstGeom>
        </p:spPr>
        <p:txBody>
          <a:bodyPr spcFirstLastPara="1" wrap="square" lIns="91425" tIns="91425" rIns="91425" bIns="91425" anchor="t" anchorCtr="0">
            <a:normAutofit/>
          </a:bodyPr>
          <a:lstStyle>
            <a:lvl1pPr marL="457200" lvl="0" indent="-314325">
              <a:spcBef>
                <a:spcPts val="0"/>
              </a:spcBef>
              <a:spcAft>
                <a:spcPts val="0"/>
              </a:spcAft>
              <a:buSzPts val="1350"/>
              <a:buChar char="●"/>
              <a:defRPr/>
            </a:lvl1pPr>
            <a:lvl2pPr marL="914400" lvl="1" indent="-314325">
              <a:spcBef>
                <a:spcPts val="0"/>
              </a:spcBef>
              <a:spcAft>
                <a:spcPts val="0"/>
              </a:spcAft>
              <a:buSzPts val="1350"/>
              <a:buChar char="○"/>
              <a:defRPr/>
            </a:lvl2pPr>
            <a:lvl3pPr marL="1371600" lvl="2" indent="-314325">
              <a:spcBef>
                <a:spcPts val="0"/>
              </a:spcBef>
              <a:spcAft>
                <a:spcPts val="0"/>
              </a:spcAft>
              <a:buSzPts val="1350"/>
              <a:buChar char="■"/>
              <a:defRPr/>
            </a:lvl3pPr>
            <a:lvl4pPr marL="1828800" lvl="3" indent="-314325">
              <a:spcBef>
                <a:spcPts val="0"/>
              </a:spcBef>
              <a:spcAft>
                <a:spcPts val="0"/>
              </a:spcAft>
              <a:buSzPts val="1350"/>
              <a:buChar char="●"/>
              <a:defRPr/>
            </a:lvl4pPr>
            <a:lvl5pPr marL="2286000" lvl="4" indent="-314325">
              <a:spcBef>
                <a:spcPts val="0"/>
              </a:spcBef>
              <a:spcAft>
                <a:spcPts val="0"/>
              </a:spcAft>
              <a:buSzPts val="1350"/>
              <a:buChar char="○"/>
              <a:defRPr/>
            </a:lvl5pPr>
            <a:lvl6pPr marL="2743200" lvl="5" indent="-314325">
              <a:spcBef>
                <a:spcPts val="0"/>
              </a:spcBef>
              <a:spcAft>
                <a:spcPts val="0"/>
              </a:spcAft>
              <a:buSzPts val="1350"/>
              <a:buChar char="■"/>
              <a:defRPr/>
            </a:lvl6pPr>
            <a:lvl7pPr marL="3200400" lvl="6" indent="-314325">
              <a:spcBef>
                <a:spcPts val="0"/>
              </a:spcBef>
              <a:spcAft>
                <a:spcPts val="0"/>
              </a:spcAft>
              <a:buSzPts val="1350"/>
              <a:buChar char="●"/>
              <a:defRPr/>
            </a:lvl7pPr>
            <a:lvl8pPr marL="3657600" lvl="7" indent="-314325">
              <a:spcBef>
                <a:spcPts val="0"/>
              </a:spcBef>
              <a:spcAft>
                <a:spcPts val="0"/>
              </a:spcAft>
              <a:buSzPts val="1350"/>
              <a:buChar char="○"/>
              <a:defRPr/>
            </a:lvl8pPr>
            <a:lvl9pPr marL="4114800" lvl="8" indent="-314325">
              <a:spcBef>
                <a:spcPts val="0"/>
              </a:spcBef>
              <a:spcAft>
                <a:spcPts val="0"/>
              </a:spcAft>
              <a:buSzPts val="1350"/>
              <a:buChar char="■"/>
              <a:defRPr/>
            </a:lvl9pPr>
          </a:lstStyle>
          <a:p>
            <a:endParaRPr/>
          </a:p>
        </p:txBody>
      </p:sp>
      <p:sp>
        <p:nvSpPr>
          <p:cNvPr id="67" name="Google Shape;67;p14"/>
          <p:cNvSpPr txBox="1">
            <a:spLocks noGrp="1"/>
          </p:cNvSpPr>
          <p:nvPr>
            <p:ph type="body" idx="2"/>
          </p:nvPr>
        </p:nvSpPr>
        <p:spPr>
          <a:xfrm>
            <a:off x="5048000" y="2237788"/>
            <a:ext cx="3619800" cy="2373600"/>
          </a:xfrm>
          <a:prstGeom prst="rect">
            <a:avLst/>
          </a:prstGeom>
        </p:spPr>
        <p:txBody>
          <a:bodyPr spcFirstLastPara="1" wrap="square" lIns="91425" tIns="91425" rIns="91425" bIns="91425" anchor="t" anchorCtr="0">
            <a:normAutofit/>
          </a:bodyPr>
          <a:lstStyle>
            <a:lvl1pPr marL="457200" lvl="0" indent="-314325">
              <a:spcBef>
                <a:spcPts val="0"/>
              </a:spcBef>
              <a:spcAft>
                <a:spcPts val="0"/>
              </a:spcAft>
              <a:buSzPts val="1350"/>
              <a:buChar char="●"/>
              <a:defRPr/>
            </a:lvl1pPr>
            <a:lvl2pPr marL="914400" lvl="1" indent="-314325">
              <a:spcBef>
                <a:spcPts val="0"/>
              </a:spcBef>
              <a:spcAft>
                <a:spcPts val="0"/>
              </a:spcAft>
              <a:buSzPts val="1350"/>
              <a:buChar char="○"/>
              <a:defRPr/>
            </a:lvl2pPr>
            <a:lvl3pPr marL="1371600" lvl="2" indent="-314325">
              <a:spcBef>
                <a:spcPts val="0"/>
              </a:spcBef>
              <a:spcAft>
                <a:spcPts val="0"/>
              </a:spcAft>
              <a:buSzPts val="1350"/>
              <a:buChar char="■"/>
              <a:defRPr/>
            </a:lvl3pPr>
            <a:lvl4pPr marL="1828800" lvl="3" indent="-314325">
              <a:spcBef>
                <a:spcPts val="0"/>
              </a:spcBef>
              <a:spcAft>
                <a:spcPts val="0"/>
              </a:spcAft>
              <a:buSzPts val="1350"/>
              <a:buChar char="●"/>
              <a:defRPr/>
            </a:lvl4pPr>
            <a:lvl5pPr marL="2286000" lvl="4" indent="-314325">
              <a:spcBef>
                <a:spcPts val="0"/>
              </a:spcBef>
              <a:spcAft>
                <a:spcPts val="0"/>
              </a:spcAft>
              <a:buSzPts val="1350"/>
              <a:buChar char="○"/>
              <a:defRPr/>
            </a:lvl5pPr>
            <a:lvl6pPr marL="2743200" lvl="5" indent="-314325">
              <a:spcBef>
                <a:spcPts val="0"/>
              </a:spcBef>
              <a:spcAft>
                <a:spcPts val="0"/>
              </a:spcAft>
              <a:buSzPts val="1350"/>
              <a:buChar char="■"/>
              <a:defRPr/>
            </a:lvl6pPr>
            <a:lvl7pPr marL="3200400" lvl="6" indent="-314325">
              <a:spcBef>
                <a:spcPts val="0"/>
              </a:spcBef>
              <a:spcAft>
                <a:spcPts val="0"/>
              </a:spcAft>
              <a:buSzPts val="1350"/>
              <a:buChar char="●"/>
              <a:defRPr/>
            </a:lvl7pPr>
            <a:lvl8pPr marL="3657600" lvl="7" indent="-314325">
              <a:spcBef>
                <a:spcPts val="0"/>
              </a:spcBef>
              <a:spcAft>
                <a:spcPts val="0"/>
              </a:spcAft>
              <a:buSzPts val="1350"/>
              <a:buChar char="○"/>
              <a:defRPr/>
            </a:lvl8pPr>
            <a:lvl9pPr marL="4114800" lvl="8" indent="-314325">
              <a:spcBef>
                <a:spcPts val="0"/>
              </a:spcBef>
              <a:spcAft>
                <a:spcPts val="0"/>
              </a:spcAft>
              <a:buSzPts val="1350"/>
              <a:buChar char="■"/>
              <a:defRPr/>
            </a:lvl9pPr>
          </a:lstStyle>
          <a:p>
            <a:endParaRPr/>
          </a:p>
        </p:txBody>
      </p:sp>
      <p:sp>
        <p:nvSpPr>
          <p:cNvPr id="68" name="Google Shape;68;p14"/>
          <p:cNvSpPr txBox="1">
            <a:spLocks noGrp="1"/>
          </p:cNvSpPr>
          <p:nvPr>
            <p:ph type="subTitle" idx="3"/>
          </p:nvPr>
        </p:nvSpPr>
        <p:spPr>
          <a:xfrm>
            <a:off x="48315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69" name="Google Shape;69;p14"/>
          <p:cNvSpPr txBox="1">
            <a:spLocks noGrp="1"/>
          </p:cNvSpPr>
          <p:nvPr>
            <p:ph type="subTitle" idx="4"/>
          </p:nvPr>
        </p:nvSpPr>
        <p:spPr>
          <a:xfrm>
            <a:off x="504800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ree big ideas">
  <p:cSld name="CUSTOM_2_2">
    <p:spTree>
      <p:nvGrpSpPr>
        <p:cNvPr id="1" name="Shape 70"/>
        <p:cNvGrpSpPr/>
        <p:nvPr/>
      </p:nvGrpSpPr>
      <p:grpSpPr>
        <a:xfrm>
          <a:off x="0" y="0"/>
          <a:ext cx="0" cy="0"/>
          <a:chOff x="0" y="0"/>
          <a:chExt cx="0" cy="0"/>
        </a:xfrm>
      </p:grpSpPr>
      <p:sp>
        <p:nvSpPr>
          <p:cNvPr id="71" name="Google Shape;7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2" name="Google Shape;72;p15"/>
          <p:cNvSpPr txBox="1">
            <a:spLocks noGrp="1"/>
          </p:cNvSpPr>
          <p:nvPr>
            <p:ph type="body" idx="1"/>
          </p:nvPr>
        </p:nvSpPr>
        <p:spPr>
          <a:xfrm>
            <a:off x="483175" y="2417500"/>
            <a:ext cx="2455500" cy="2373600"/>
          </a:xfrm>
          <a:prstGeom prst="rect">
            <a:avLst/>
          </a:prstGeom>
        </p:spPr>
        <p:txBody>
          <a:bodyPr spcFirstLastPara="1" wrap="square" lIns="91425" tIns="91425" rIns="91425" bIns="91425" anchor="t" anchorCtr="0">
            <a:normAutofit/>
          </a:bodyPr>
          <a:lstStyle>
            <a:lvl1pPr marL="457200" lvl="0" indent="-314325">
              <a:spcBef>
                <a:spcPts val="0"/>
              </a:spcBef>
              <a:spcAft>
                <a:spcPts val="0"/>
              </a:spcAft>
              <a:buSzPts val="1350"/>
              <a:buChar char="●"/>
              <a:defRPr/>
            </a:lvl1pPr>
            <a:lvl2pPr marL="914400" lvl="1" indent="-314325">
              <a:spcBef>
                <a:spcPts val="0"/>
              </a:spcBef>
              <a:spcAft>
                <a:spcPts val="0"/>
              </a:spcAft>
              <a:buSzPts val="1350"/>
              <a:buChar char="○"/>
              <a:defRPr/>
            </a:lvl2pPr>
            <a:lvl3pPr marL="1371600" lvl="2" indent="-314325">
              <a:spcBef>
                <a:spcPts val="0"/>
              </a:spcBef>
              <a:spcAft>
                <a:spcPts val="0"/>
              </a:spcAft>
              <a:buSzPts val="1350"/>
              <a:buChar char="■"/>
              <a:defRPr/>
            </a:lvl3pPr>
            <a:lvl4pPr marL="1828800" lvl="3" indent="-314325">
              <a:spcBef>
                <a:spcPts val="0"/>
              </a:spcBef>
              <a:spcAft>
                <a:spcPts val="0"/>
              </a:spcAft>
              <a:buSzPts val="1350"/>
              <a:buChar char="●"/>
              <a:defRPr/>
            </a:lvl4pPr>
            <a:lvl5pPr marL="2286000" lvl="4" indent="-314325">
              <a:spcBef>
                <a:spcPts val="0"/>
              </a:spcBef>
              <a:spcAft>
                <a:spcPts val="0"/>
              </a:spcAft>
              <a:buSzPts val="1350"/>
              <a:buChar char="○"/>
              <a:defRPr/>
            </a:lvl5pPr>
            <a:lvl6pPr marL="2743200" lvl="5" indent="-314325">
              <a:spcBef>
                <a:spcPts val="0"/>
              </a:spcBef>
              <a:spcAft>
                <a:spcPts val="0"/>
              </a:spcAft>
              <a:buSzPts val="1350"/>
              <a:buChar char="■"/>
              <a:defRPr/>
            </a:lvl6pPr>
            <a:lvl7pPr marL="3200400" lvl="6" indent="-314325">
              <a:spcBef>
                <a:spcPts val="0"/>
              </a:spcBef>
              <a:spcAft>
                <a:spcPts val="0"/>
              </a:spcAft>
              <a:buSzPts val="1350"/>
              <a:buChar char="●"/>
              <a:defRPr/>
            </a:lvl7pPr>
            <a:lvl8pPr marL="3657600" lvl="7" indent="-314325">
              <a:spcBef>
                <a:spcPts val="0"/>
              </a:spcBef>
              <a:spcAft>
                <a:spcPts val="0"/>
              </a:spcAft>
              <a:buSzPts val="1350"/>
              <a:buChar char="○"/>
              <a:defRPr/>
            </a:lvl8pPr>
            <a:lvl9pPr marL="4114800" lvl="8" indent="-314325">
              <a:spcBef>
                <a:spcPts val="0"/>
              </a:spcBef>
              <a:spcAft>
                <a:spcPts val="0"/>
              </a:spcAft>
              <a:buSzPts val="1350"/>
              <a:buChar char="■"/>
              <a:defRPr/>
            </a:lvl9pPr>
          </a:lstStyle>
          <a:p>
            <a:endParaRPr/>
          </a:p>
        </p:txBody>
      </p:sp>
      <p:sp>
        <p:nvSpPr>
          <p:cNvPr id="73" name="Google Shape;73;p15"/>
          <p:cNvSpPr txBox="1">
            <a:spLocks noGrp="1"/>
          </p:cNvSpPr>
          <p:nvPr>
            <p:ph type="body" idx="2"/>
          </p:nvPr>
        </p:nvSpPr>
        <p:spPr>
          <a:xfrm>
            <a:off x="3347725" y="2417500"/>
            <a:ext cx="2455500" cy="2373600"/>
          </a:xfrm>
          <a:prstGeom prst="rect">
            <a:avLst/>
          </a:prstGeom>
        </p:spPr>
        <p:txBody>
          <a:bodyPr spcFirstLastPara="1" wrap="square" lIns="91425" tIns="91425" rIns="91425" bIns="91425" anchor="t" anchorCtr="0">
            <a:normAutofit/>
          </a:bodyPr>
          <a:lstStyle>
            <a:lvl1pPr marL="457200" lvl="0" indent="-314325">
              <a:spcBef>
                <a:spcPts val="0"/>
              </a:spcBef>
              <a:spcAft>
                <a:spcPts val="0"/>
              </a:spcAft>
              <a:buSzPts val="1350"/>
              <a:buChar char="●"/>
              <a:defRPr/>
            </a:lvl1pPr>
            <a:lvl2pPr marL="914400" lvl="1" indent="-314325">
              <a:spcBef>
                <a:spcPts val="0"/>
              </a:spcBef>
              <a:spcAft>
                <a:spcPts val="0"/>
              </a:spcAft>
              <a:buSzPts val="1350"/>
              <a:buChar char="○"/>
              <a:defRPr/>
            </a:lvl2pPr>
            <a:lvl3pPr marL="1371600" lvl="2" indent="-314325">
              <a:spcBef>
                <a:spcPts val="0"/>
              </a:spcBef>
              <a:spcAft>
                <a:spcPts val="0"/>
              </a:spcAft>
              <a:buSzPts val="1350"/>
              <a:buChar char="■"/>
              <a:defRPr/>
            </a:lvl3pPr>
            <a:lvl4pPr marL="1828800" lvl="3" indent="-314325">
              <a:spcBef>
                <a:spcPts val="0"/>
              </a:spcBef>
              <a:spcAft>
                <a:spcPts val="0"/>
              </a:spcAft>
              <a:buSzPts val="1350"/>
              <a:buChar char="●"/>
              <a:defRPr/>
            </a:lvl4pPr>
            <a:lvl5pPr marL="2286000" lvl="4" indent="-314325">
              <a:spcBef>
                <a:spcPts val="0"/>
              </a:spcBef>
              <a:spcAft>
                <a:spcPts val="0"/>
              </a:spcAft>
              <a:buSzPts val="1350"/>
              <a:buChar char="○"/>
              <a:defRPr/>
            </a:lvl5pPr>
            <a:lvl6pPr marL="2743200" lvl="5" indent="-314325">
              <a:spcBef>
                <a:spcPts val="0"/>
              </a:spcBef>
              <a:spcAft>
                <a:spcPts val="0"/>
              </a:spcAft>
              <a:buSzPts val="1350"/>
              <a:buChar char="■"/>
              <a:defRPr/>
            </a:lvl6pPr>
            <a:lvl7pPr marL="3200400" lvl="6" indent="-314325">
              <a:spcBef>
                <a:spcPts val="0"/>
              </a:spcBef>
              <a:spcAft>
                <a:spcPts val="0"/>
              </a:spcAft>
              <a:buSzPts val="1350"/>
              <a:buChar char="●"/>
              <a:defRPr/>
            </a:lvl7pPr>
            <a:lvl8pPr marL="3657600" lvl="7" indent="-314325">
              <a:spcBef>
                <a:spcPts val="0"/>
              </a:spcBef>
              <a:spcAft>
                <a:spcPts val="0"/>
              </a:spcAft>
              <a:buSzPts val="1350"/>
              <a:buChar char="○"/>
              <a:defRPr/>
            </a:lvl8pPr>
            <a:lvl9pPr marL="4114800" lvl="8" indent="-314325">
              <a:spcBef>
                <a:spcPts val="0"/>
              </a:spcBef>
              <a:spcAft>
                <a:spcPts val="0"/>
              </a:spcAft>
              <a:buSzPts val="1350"/>
              <a:buChar char="■"/>
              <a:defRPr/>
            </a:lvl9pPr>
          </a:lstStyle>
          <a:p>
            <a:endParaRPr/>
          </a:p>
        </p:txBody>
      </p:sp>
      <p:sp>
        <p:nvSpPr>
          <p:cNvPr id="74" name="Google Shape;74;p15"/>
          <p:cNvSpPr txBox="1">
            <a:spLocks noGrp="1"/>
          </p:cNvSpPr>
          <p:nvPr>
            <p:ph type="body" idx="3"/>
          </p:nvPr>
        </p:nvSpPr>
        <p:spPr>
          <a:xfrm>
            <a:off x="6212275" y="2417500"/>
            <a:ext cx="2455500" cy="2373600"/>
          </a:xfrm>
          <a:prstGeom prst="rect">
            <a:avLst/>
          </a:prstGeom>
        </p:spPr>
        <p:txBody>
          <a:bodyPr spcFirstLastPara="1" wrap="square" lIns="91425" tIns="91425" rIns="91425" bIns="91425" anchor="t" anchorCtr="0">
            <a:normAutofit/>
          </a:bodyPr>
          <a:lstStyle>
            <a:lvl1pPr marL="457200" lvl="0" indent="-314325">
              <a:spcBef>
                <a:spcPts val="0"/>
              </a:spcBef>
              <a:spcAft>
                <a:spcPts val="0"/>
              </a:spcAft>
              <a:buSzPts val="1350"/>
              <a:buChar char="●"/>
              <a:defRPr/>
            </a:lvl1pPr>
            <a:lvl2pPr marL="914400" lvl="1" indent="-314325">
              <a:spcBef>
                <a:spcPts val="0"/>
              </a:spcBef>
              <a:spcAft>
                <a:spcPts val="0"/>
              </a:spcAft>
              <a:buSzPts val="1350"/>
              <a:buChar char="○"/>
              <a:defRPr/>
            </a:lvl2pPr>
            <a:lvl3pPr marL="1371600" lvl="2" indent="-314325">
              <a:spcBef>
                <a:spcPts val="0"/>
              </a:spcBef>
              <a:spcAft>
                <a:spcPts val="0"/>
              </a:spcAft>
              <a:buSzPts val="1350"/>
              <a:buChar char="■"/>
              <a:defRPr/>
            </a:lvl3pPr>
            <a:lvl4pPr marL="1828800" lvl="3" indent="-314325">
              <a:spcBef>
                <a:spcPts val="0"/>
              </a:spcBef>
              <a:spcAft>
                <a:spcPts val="0"/>
              </a:spcAft>
              <a:buSzPts val="1350"/>
              <a:buChar char="●"/>
              <a:defRPr/>
            </a:lvl4pPr>
            <a:lvl5pPr marL="2286000" lvl="4" indent="-314325">
              <a:spcBef>
                <a:spcPts val="0"/>
              </a:spcBef>
              <a:spcAft>
                <a:spcPts val="0"/>
              </a:spcAft>
              <a:buSzPts val="1350"/>
              <a:buChar char="○"/>
              <a:defRPr/>
            </a:lvl5pPr>
            <a:lvl6pPr marL="2743200" lvl="5" indent="-314325">
              <a:spcBef>
                <a:spcPts val="0"/>
              </a:spcBef>
              <a:spcAft>
                <a:spcPts val="0"/>
              </a:spcAft>
              <a:buSzPts val="1350"/>
              <a:buChar char="■"/>
              <a:defRPr/>
            </a:lvl6pPr>
            <a:lvl7pPr marL="3200400" lvl="6" indent="-314325">
              <a:spcBef>
                <a:spcPts val="0"/>
              </a:spcBef>
              <a:spcAft>
                <a:spcPts val="0"/>
              </a:spcAft>
              <a:buSzPts val="1350"/>
              <a:buChar char="●"/>
              <a:defRPr/>
            </a:lvl7pPr>
            <a:lvl8pPr marL="3657600" lvl="7" indent="-314325">
              <a:spcBef>
                <a:spcPts val="0"/>
              </a:spcBef>
              <a:spcAft>
                <a:spcPts val="0"/>
              </a:spcAft>
              <a:buSzPts val="1350"/>
              <a:buChar char="○"/>
              <a:defRPr/>
            </a:lvl8pPr>
            <a:lvl9pPr marL="4114800" lvl="8" indent="-314325">
              <a:spcBef>
                <a:spcPts val="0"/>
              </a:spcBef>
              <a:spcAft>
                <a:spcPts val="0"/>
              </a:spcAft>
              <a:buSzPts val="1350"/>
              <a:buChar char="■"/>
              <a:defRPr/>
            </a:lvl9pPr>
          </a:lstStyle>
          <a:p>
            <a:endParaRPr/>
          </a:p>
        </p:txBody>
      </p:sp>
      <p:sp>
        <p:nvSpPr>
          <p:cNvPr id="75" name="Google Shape;75;p15"/>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6" name="Google Shape;76;p15"/>
          <p:cNvSpPr txBox="1">
            <a:spLocks noGrp="1"/>
          </p:cNvSpPr>
          <p:nvPr>
            <p:ph type="subTitle" idx="4"/>
          </p:nvPr>
        </p:nvSpPr>
        <p:spPr>
          <a:xfrm>
            <a:off x="4831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7" name="Google Shape;77;p15"/>
          <p:cNvSpPr txBox="1">
            <a:spLocks noGrp="1"/>
          </p:cNvSpPr>
          <p:nvPr>
            <p:ph type="subTitle" idx="5"/>
          </p:nvPr>
        </p:nvSpPr>
        <p:spPr>
          <a:xfrm>
            <a:off x="334772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8" name="Google Shape;78;p15"/>
          <p:cNvSpPr txBox="1">
            <a:spLocks noGrp="1"/>
          </p:cNvSpPr>
          <p:nvPr>
            <p:ph type="subTitle" idx="6"/>
          </p:nvPr>
        </p:nvSpPr>
        <p:spPr>
          <a:xfrm>
            <a:off x="62122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our big ideas">
  <p:cSld name="CUSTOM_3_1">
    <p:spTree>
      <p:nvGrpSpPr>
        <p:cNvPr id="1" name="Shape 79"/>
        <p:cNvGrpSpPr/>
        <p:nvPr/>
      </p:nvGrpSpPr>
      <p:grpSpPr>
        <a:xfrm>
          <a:off x="0" y="0"/>
          <a:ext cx="0" cy="0"/>
          <a:chOff x="0" y="0"/>
          <a:chExt cx="0" cy="0"/>
        </a:xfrm>
      </p:grpSpPr>
      <p:sp>
        <p:nvSpPr>
          <p:cNvPr id="80" name="Google Shape;80;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1" name="Google Shape;81;p16"/>
          <p:cNvSpPr txBox="1">
            <a:spLocks noGrp="1"/>
          </p:cNvSpPr>
          <p:nvPr>
            <p:ph type="body" idx="1"/>
          </p:nvPr>
        </p:nvSpPr>
        <p:spPr>
          <a:xfrm>
            <a:off x="366725" y="1759093"/>
            <a:ext cx="3838500" cy="11385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14325">
              <a:spcBef>
                <a:spcPts val="0"/>
              </a:spcBef>
              <a:spcAft>
                <a:spcPts val="0"/>
              </a:spcAft>
              <a:buSzPts val="1350"/>
              <a:buChar char="○"/>
              <a:defRPr/>
            </a:lvl2pPr>
            <a:lvl3pPr marL="1371600" lvl="2" indent="-314325">
              <a:spcBef>
                <a:spcPts val="0"/>
              </a:spcBef>
              <a:spcAft>
                <a:spcPts val="0"/>
              </a:spcAft>
              <a:buSzPts val="1350"/>
              <a:buChar char="■"/>
              <a:defRPr/>
            </a:lvl3pPr>
            <a:lvl4pPr marL="1828800" lvl="3" indent="-314325">
              <a:spcBef>
                <a:spcPts val="0"/>
              </a:spcBef>
              <a:spcAft>
                <a:spcPts val="0"/>
              </a:spcAft>
              <a:buSzPts val="1350"/>
              <a:buChar char="●"/>
              <a:defRPr/>
            </a:lvl4pPr>
            <a:lvl5pPr marL="2286000" lvl="4" indent="-314325">
              <a:spcBef>
                <a:spcPts val="0"/>
              </a:spcBef>
              <a:spcAft>
                <a:spcPts val="0"/>
              </a:spcAft>
              <a:buSzPts val="1350"/>
              <a:buChar char="○"/>
              <a:defRPr/>
            </a:lvl5pPr>
            <a:lvl6pPr marL="2743200" lvl="5" indent="-314325">
              <a:spcBef>
                <a:spcPts val="0"/>
              </a:spcBef>
              <a:spcAft>
                <a:spcPts val="0"/>
              </a:spcAft>
              <a:buSzPts val="1350"/>
              <a:buChar char="■"/>
              <a:defRPr/>
            </a:lvl6pPr>
            <a:lvl7pPr marL="3200400" lvl="6" indent="-314325">
              <a:spcBef>
                <a:spcPts val="0"/>
              </a:spcBef>
              <a:spcAft>
                <a:spcPts val="0"/>
              </a:spcAft>
              <a:buSzPts val="1350"/>
              <a:buChar char="●"/>
              <a:defRPr/>
            </a:lvl7pPr>
            <a:lvl8pPr marL="3657600" lvl="7" indent="-314325">
              <a:spcBef>
                <a:spcPts val="0"/>
              </a:spcBef>
              <a:spcAft>
                <a:spcPts val="0"/>
              </a:spcAft>
              <a:buSzPts val="1350"/>
              <a:buChar char="○"/>
              <a:defRPr/>
            </a:lvl8pPr>
            <a:lvl9pPr marL="4114800" lvl="8" indent="-314325">
              <a:spcBef>
                <a:spcPts val="0"/>
              </a:spcBef>
              <a:spcAft>
                <a:spcPts val="0"/>
              </a:spcAft>
              <a:buSzPts val="1350"/>
              <a:buChar char="■"/>
              <a:defRPr/>
            </a:lvl9pPr>
          </a:lstStyle>
          <a:p>
            <a:endParaRPr/>
          </a:p>
        </p:txBody>
      </p:sp>
      <p:sp>
        <p:nvSpPr>
          <p:cNvPr id="82" name="Google Shape;82;p16"/>
          <p:cNvSpPr txBox="1">
            <a:spLocks noGrp="1"/>
          </p:cNvSpPr>
          <p:nvPr>
            <p:ph type="body" idx="2"/>
          </p:nvPr>
        </p:nvSpPr>
        <p:spPr>
          <a:xfrm>
            <a:off x="4938725" y="1759093"/>
            <a:ext cx="3838500" cy="11385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14325">
              <a:spcBef>
                <a:spcPts val="0"/>
              </a:spcBef>
              <a:spcAft>
                <a:spcPts val="0"/>
              </a:spcAft>
              <a:buSzPts val="1350"/>
              <a:buChar char="○"/>
              <a:defRPr/>
            </a:lvl2pPr>
            <a:lvl3pPr marL="1371600" lvl="2" indent="-314325">
              <a:spcBef>
                <a:spcPts val="0"/>
              </a:spcBef>
              <a:spcAft>
                <a:spcPts val="0"/>
              </a:spcAft>
              <a:buSzPts val="1350"/>
              <a:buChar char="■"/>
              <a:defRPr/>
            </a:lvl3pPr>
            <a:lvl4pPr marL="1828800" lvl="3" indent="-314325">
              <a:spcBef>
                <a:spcPts val="0"/>
              </a:spcBef>
              <a:spcAft>
                <a:spcPts val="0"/>
              </a:spcAft>
              <a:buSzPts val="1350"/>
              <a:buChar char="●"/>
              <a:defRPr/>
            </a:lvl4pPr>
            <a:lvl5pPr marL="2286000" lvl="4" indent="-314325">
              <a:spcBef>
                <a:spcPts val="0"/>
              </a:spcBef>
              <a:spcAft>
                <a:spcPts val="0"/>
              </a:spcAft>
              <a:buSzPts val="1350"/>
              <a:buChar char="○"/>
              <a:defRPr/>
            </a:lvl5pPr>
            <a:lvl6pPr marL="2743200" lvl="5" indent="-314325">
              <a:spcBef>
                <a:spcPts val="0"/>
              </a:spcBef>
              <a:spcAft>
                <a:spcPts val="0"/>
              </a:spcAft>
              <a:buSzPts val="1350"/>
              <a:buChar char="■"/>
              <a:defRPr/>
            </a:lvl6pPr>
            <a:lvl7pPr marL="3200400" lvl="6" indent="-314325">
              <a:spcBef>
                <a:spcPts val="0"/>
              </a:spcBef>
              <a:spcAft>
                <a:spcPts val="0"/>
              </a:spcAft>
              <a:buSzPts val="1350"/>
              <a:buChar char="●"/>
              <a:defRPr/>
            </a:lvl7pPr>
            <a:lvl8pPr marL="3657600" lvl="7" indent="-314325">
              <a:spcBef>
                <a:spcPts val="0"/>
              </a:spcBef>
              <a:spcAft>
                <a:spcPts val="0"/>
              </a:spcAft>
              <a:buSzPts val="1350"/>
              <a:buChar char="○"/>
              <a:defRPr/>
            </a:lvl8pPr>
            <a:lvl9pPr marL="4114800" lvl="8" indent="-314325">
              <a:spcBef>
                <a:spcPts val="0"/>
              </a:spcBef>
              <a:spcAft>
                <a:spcPts val="0"/>
              </a:spcAft>
              <a:buSzPts val="1350"/>
              <a:buChar char="■"/>
              <a:defRPr/>
            </a:lvl9pPr>
          </a:lstStyle>
          <a:p>
            <a:endParaRPr/>
          </a:p>
        </p:txBody>
      </p:sp>
      <p:sp>
        <p:nvSpPr>
          <p:cNvPr id="83" name="Google Shape;83;p16"/>
          <p:cNvSpPr txBox="1">
            <a:spLocks noGrp="1"/>
          </p:cNvSpPr>
          <p:nvPr>
            <p:ph type="body" idx="3"/>
          </p:nvPr>
        </p:nvSpPr>
        <p:spPr>
          <a:xfrm>
            <a:off x="366750" y="3648575"/>
            <a:ext cx="3838500" cy="11385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14325">
              <a:spcBef>
                <a:spcPts val="0"/>
              </a:spcBef>
              <a:spcAft>
                <a:spcPts val="0"/>
              </a:spcAft>
              <a:buSzPts val="1350"/>
              <a:buChar char="○"/>
              <a:defRPr/>
            </a:lvl2pPr>
            <a:lvl3pPr marL="1371600" lvl="2" indent="-314325">
              <a:spcBef>
                <a:spcPts val="0"/>
              </a:spcBef>
              <a:spcAft>
                <a:spcPts val="0"/>
              </a:spcAft>
              <a:buSzPts val="1350"/>
              <a:buChar char="■"/>
              <a:defRPr/>
            </a:lvl3pPr>
            <a:lvl4pPr marL="1828800" lvl="3" indent="-314325">
              <a:spcBef>
                <a:spcPts val="0"/>
              </a:spcBef>
              <a:spcAft>
                <a:spcPts val="0"/>
              </a:spcAft>
              <a:buSzPts val="1350"/>
              <a:buChar char="●"/>
              <a:defRPr/>
            </a:lvl4pPr>
            <a:lvl5pPr marL="2286000" lvl="4" indent="-314325">
              <a:spcBef>
                <a:spcPts val="0"/>
              </a:spcBef>
              <a:spcAft>
                <a:spcPts val="0"/>
              </a:spcAft>
              <a:buSzPts val="1350"/>
              <a:buChar char="○"/>
              <a:defRPr/>
            </a:lvl5pPr>
            <a:lvl6pPr marL="2743200" lvl="5" indent="-314325">
              <a:spcBef>
                <a:spcPts val="0"/>
              </a:spcBef>
              <a:spcAft>
                <a:spcPts val="0"/>
              </a:spcAft>
              <a:buSzPts val="1350"/>
              <a:buChar char="■"/>
              <a:defRPr/>
            </a:lvl6pPr>
            <a:lvl7pPr marL="3200400" lvl="6" indent="-314325">
              <a:spcBef>
                <a:spcPts val="0"/>
              </a:spcBef>
              <a:spcAft>
                <a:spcPts val="0"/>
              </a:spcAft>
              <a:buSzPts val="1350"/>
              <a:buChar char="●"/>
              <a:defRPr/>
            </a:lvl7pPr>
            <a:lvl8pPr marL="3657600" lvl="7" indent="-314325">
              <a:spcBef>
                <a:spcPts val="0"/>
              </a:spcBef>
              <a:spcAft>
                <a:spcPts val="0"/>
              </a:spcAft>
              <a:buSzPts val="1350"/>
              <a:buChar char="○"/>
              <a:defRPr/>
            </a:lvl8pPr>
            <a:lvl9pPr marL="4114800" lvl="8" indent="-314325">
              <a:spcBef>
                <a:spcPts val="0"/>
              </a:spcBef>
              <a:spcAft>
                <a:spcPts val="0"/>
              </a:spcAft>
              <a:buSzPts val="1350"/>
              <a:buChar char="■"/>
              <a:defRPr/>
            </a:lvl9pPr>
          </a:lstStyle>
          <a:p>
            <a:endParaRPr/>
          </a:p>
        </p:txBody>
      </p:sp>
      <p:sp>
        <p:nvSpPr>
          <p:cNvPr id="84" name="Google Shape;84;p16"/>
          <p:cNvSpPr txBox="1">
            <a:spLocks noGrp="1"/>
          </p:cNvSpPr>
          <p:nvPr>
            <p:ph type="body" idx="4"/>
          </p:nvPr>
        </p:nvSpPr>
        <p:spPr>
          <a:xfrm>
            <a:off x="4938750" y="3648575"/>
            <a:ext cx="3838500" cy="11385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14325">
              <a:spcBef>
                <a:spcPts val="0"/>
              </a:spcBef>
              <a:spcAft>
                <a:spcPts val="0"/>
              </a:spcAft>
              <a:buSzPts val="1350"/>
              <a:buChar char="○"/>
              <a:defRPr/>
            </a:lvl2pPr>
            <a:lvl3pPr marL="1371600" lvl="2" indent="-314325">
              <a:spcBef>
                <a:spcPts val="0"/>
              </a:spcBef>
              <a:spcAft>
                <a:spcPts val="0"/>
              </a:spcAft>
              <a:buSzPts val="1350"/>
              <a:buChar char="■"/>
              <a:defRPr/>
            </a:lvl3pPr>
            <a:lvl4pPr marL="1828800" lvl="3" indent="-314325">
              <a:spcBef>
                <a:spcPts val="0"/>
              </a:spcBef>
              <a:spcAft>
                <a:spcPts val="0"/>
              </a:spcAft>
              <a:buSzPts val="1350"/>
              <a:buChar char="●"/>
              <a:defRPr/>
            </a:lvl4pPr>
            <a:lvl5pPr marL="2286000" lvl="4" indent="-314325">
              <a:spcBef>
                <a:spcPts val="0"/>
              </a:spcBef>
              <a:spcAft>
                <a:spcPts val="0"/>
              </a:spcAft>
              <a:buSzPts val="1350"/>
              <a:buChar char="○"/>
              <a:defRPr/>
            </a:lvl5pPr>
            <a:lvl6pPr marL="2743200" lvl="5" indent="-314325">
              <a:spcBef>
                <a:spcPts val="0"/>
              </a:spcBef>
              <a:spcAft>
                <a:spcPts val="0"/>
              </a:spcAft>
              <a:buSzPts val="1350"/>
              <a:buChar char="■"/>
              <a:defRPr/>
            </a:lvl6pPr>
            <a:lvl7pPr marL="3200400" lvl="6" indent="-314325">
              <a:spcBef>
                <a:spcPts val="0"/>
              </a:spcBef>
              <a:spcAft>
                <a:spcPts val="0"/>
              </a:spcAft>
              <a:buSzPts val="1350"/>
              <a:buChar char="●"/>
              <a:defRPr/>
            </a:lvl7pPr>
            <a:lvl8pPr marL="3657600" lvl="7" indent="-314325">
              <a:spcBef>
                <a:spcPts val="0"/>
              </a:spcBef>
              <a:spcAft>
                <a:spcPts val="0"/>
              </a:spcAft>
              <a:buSzPts val="1350"/>
              <a:buChar char="○"/>
              <a:defRPr/>
            </a:lvl8pPr>
            <a:lvl9pPr marL="4114800" lvl="8" indent="-314325">
              <a:spcBef>
                <a:spcPts val="0"/>
              </a:spcBef>
              <a:spcAft>
                <a:spcPts val="0"/>
              </a:spcAft>
              <a:buSzPts val="1350"/>
              <a:buChar char="■"/>
              <a:defRPr/>
            </a:lvl9pPr>
          </a:lstStyle>
          <a:p>
            <a:endParaRPr/>
          </a:p>
        </p:txBody>
      </p:sp>
      <p:sp>
        <p:nvSpPr>
          <p:cNvPr id="85" name="Google Shape;85;p16"/>
          <p:cNvSpPr txBox="1">
            <a:spLocks noGrp="1"/>
          </p:cNvSpPr>
          <p:nvPr>
            <p:ph type="title"/>
          </p:nvPr>
        </p:nvSpPr>
        <p:spPr>
          <a:xfrm>
            <a:off x="366750" y="450025"/>
            <a:ext cx="8184600" cy="758100"/>
          </a:xfrm>
          <a:prstGeom prst="rect">
            <a:avLst/>
          </a:prstGeom>
        </p:spPr>
        <p:txBody>
          <a:bodyPr spcFirstLastPara="1" wrap="square" lIns="91425" tIns="91425" rIns="91425" bIns="91425" anchor="ctr"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86" name="Google Shape;86;p16"/>
          <p:cNvSpPr txBox="1">
            <a:spLocks noGrp="1"/>
          </p:cNvSpPr>
          <p:nvPr>
            <p:ph type="subTitle" idx="5"/>
          </p:nvPr>
        </p:nvSpPr>
        <p:spPr>
          <a:xfrm>
            <a:off x="366763"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87" name="Google Shape;87;p16"/>
          <p:cNvSpPr txBox="1">
            <a:spLocks noGrp="1"/>
          </p:cNvSpPr>
          <p:nvPr>
            <p:ph type="subTitle" idx="6"/>
          </p:nvPr>
        </p:nvSpPr>
        <p:spPr>
          <a:xfrm>
            <a:off x="4938738"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88" name="Google Shape;88;p16"/>
          <p:cNvSpPr txBox="1">
            <a:spLocks noGrp="1"/>
          </p:cNvSpPr>
          <p:nvPr>
            <p:ph type="subTitle" idx="7"/>
          </p:nvPr>
        </p:nvSpPr>
        <p:spPr>
          <a:xfrm>
            <a:off x="4938761"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89" name="Google Shape;89;p16"/>
          <p:cNvSpPr txBox="1">
            <a:spLocks noGrp="1"/>
          </p:cNvSpPr>
          <p:nvPr>
            <p:ph type="subTitle" idx="8"/>
          </p:nvPr>
        </p:nvSpPr>
        <p:spPr>
          <a:xfrm>
            <a:off x="366750"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storyboards">
  <p:cSld name="CUSTOM_4_1">
    <p:spTree>
      <p:nvGrpSpPr>
        <p:cNvPr id="1" name="Shape 90"/>
        <p:cNvGrpSpPr/>
        <p:nvPr/>
      </p:nvGrpSpPr>
      <p:grpSpPr>
        <a:xfrm>
          <a:off x="0" y="0"/>
          <a:ext cx="0" cy="0"/>
          <a:chOff x="0" y="0"/>
          <a:chExt cx="0" cy="0"/>
        </a:xfrm>
      </p:grpSpPr>
      <p:sp>
        <p:nvSpPr>
          <p:cNvPr id="91" name="Google Shape;91;p17"/>
          <p:cNvSpPr txBox="1">
            <a:spLocks noGrp="1"/>
          </p:cNvSpPr>
          <p:nvPr>
            <p:ph type="body" idx="1"/>
          </p:nvPr>
        </p:nvSpPr>
        <p:spPr>
          <a:xfrm>
            <a:off x="311700" y="4080225"/>
            <a:ext cx="4027500" cy="9261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2" name="Google Shape;92;p17"/>
          <p:cNvSpPr>
            <a:spLocks noGrp="1"/>
          </p:cNvSpPr>
          <p:nvPr>
            <p:ph type="pic" idx="2"/>
          </p:nvPr>
        </p:nvSpPr>
        <p:spPr>
          <a:xfrm>
            <a:off x="4804825" y="1133300"/>
            <a:ext cx="4027500" cy="2392800"/>
          </a:xfrm>
          <a:prstGeom prst="rect">
            <a:avLst/>
          </a:prstGeom>
          <a:noFill/>
          <a:ln>
            <a:noFill/>
          </a:ln>
        </p:spPr>
      </p:sp>
      <p:sp>
        <p:nvSpPr>
          <p:cNvPr id="93" name="Google Shape;93;p17"/>
          <p:cNvSpPr>
            <a:spLocks noGrp="1"/>
          </p:cNvSpPr>
          <p:nvPr>
            <p:ph type="pic" idx="3"/>
          </p:nvPr>
        </p:nvSpPr>
        <p:spPr>
          <a:xfrm>
            <a:off x="311725" y="1133300"/>
            <a:ext cx="4027500" cy="2392800"/>
          </a:xfrm>
          <a:prstGeom prst="rect">
            <a:avLst/>
          </a:prstGeom>
          <a:noFill/>
          <a:ln>
            <a:noFill/>
          </a:ln>
        </p:spPr>
      </p:sp>
      <p:sp>
        <p:nvSpPr>
          <p:cNvPr id="94" name="Google Shape;94;p17"/>
          <p:cNvSpPr txBox="1">
            <a:spLocks noGrp="1"/>
          </p:cNvSpPr>
          <p:nvPr>
            <p:ph type="body" idx="4"/>
          </p:nvPr>
        </p:nvSpPr>
        <p:spPr>
          <a:xfrm>
            <a:off x="4804825" y="4080225"/>
            <a:ext cx="4027500" cy="9261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5" name="Google Shape;95;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96" name="Google Shape;9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97" name="Google Shape;97;p17"/>
          <p:cNvSpPr txBox="1">
            <a:spLocks noGrp="1"/>
          </p:cNvSpPr>
          <p:nvPr>
            <p:ph type="subTitle" idx="5"/>
          </p:nvPr>
        </p:nvSpPr>
        <p:spPr>
          <a:xfrm>
            <a:off x="3117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98" name="Google Shape;98;p17"/>
          <p:cNvSpPr txBox="1">
            <a:spLocks noGrp="1"/>
          </p:cNvSpPr>
          <p:nvPr>
            <p:ph type="subTitle" idx="6"/>
          </p:nvPr>
        </p:nvSpPr>
        <p:spPr>
          <a:xfrm>
            <a:off x="48048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ree storyboards">
  <p:cSld name="CUSTOM_4_1_1">
    <p:spTree>
      <p:nvGrpSpPr>
        <p:cNvPr id="1" name="Shape 99"/>
        <p:cNvGrpSpPr/>
        <p:nvPr/>
      </p:nvGrpSpPr>
      <p:grpSpPr>
        <a:xfrm>
          <a:off x="0" y="0"/>
          <a:ext cx="0" cy="0"/>
          <a:chOff x="0" y="0"/>
          <a:chExt cx="0" cy="0"/>
        </a:xfrm>
      </p:grpSpPr>
      <p:sp>
        <p:nvSpPr>
          <p:cNvPr id="100" name="Google Shape;100;p18"/>
          <p:cNvSpPr txBox="1">
            <a:spLocks noGrp="1"/>
          </p:cNvSpPr>
          <p:nvPr>
            <p:ph type="body" idx="1"/>
          </p:nvPr>
        </p:nvSpPr>
        <p:spPr>
          <a:xfrm>
            <a:off x="311700" y="3911700"/>
            <a:ext cx="2627100" cy="10185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1" name="Google Shape;101;p18"/>
          <p:cNvSpPr>
            <a:spLocks noGrp="1"/>
          </p:cNvSpPr>
          <p:nvPr>
            <p:ph type="pic" idx="2"/>
          </p:nvPr>
        </p:nvSpPr>
        <p:spPr>
          <a:xfrm>
            <a:off x="6205225" y="1128325"/>
            <a:ext cx="2627100" cy="2273100"/>
          </a:xfrm>
          <a:prstGeom prst="rect">
            <a:avLst/>
          </a:prstGeom>
          <a:noFill/>
          <a:ln>
            <a:noFill/>
          </a:ln>
        </p:spPr>
      </p:sp>
      <p:sp>
        <p:nvSpPr>
          <p:cNvPr id="102" name="Google Shape;102;p18"/>
          <p:cNvSpPr>
            <a:spLocks noGrp="1"/>
          </p:cNvSpPr>
          <p:nvPr>
            <p:ph type="pic" idx="3"/>
          </p:nvPr>
        </p:nvSpPr>
        <p:spPr>
          <a:xfrm>
            <a:off x="311725" y="1128325"/>
            <a:ext cx="2627100" cy="2273100"/>
          </a:xfrm>
          <a:prstGeom prst="rect">
            <a:avLst/>
          </a:prstGeom>
          <a:noFill/>
          <a:ln>
            <a:noFill/>
          </a:ln>
        </p:spPr>
      </p:sp>
      <p:sp>
        <p:nvSpPr>
          <p:cNvPr id="103" name="Google Shape;103;p18"/>
          <p:cNvSpPr txBox="1">
            <a:spLocks noGrp="1"/>
          </p:cNvSpPr>
          <p:nvPr>
            <p:ph type="body" idx="4"/>
          </p:nvPr>
        </p:nvSpPr>
        <p:spPr>
          <a:xfrm>
            <a:off x="6205225" y="3911700"/>
            <a:ext cx="2627100" cy="10185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4" name="Google Shape;104;p18"/>
          <p:cNvSpPr>
            <a:spLocks noGrp="1"/>
          </p:cNvSpPr>
          <p:nvPr>
            <p:ph type="pic" idx="5"/>
          </p:nvPr>
        </p:nvSpPr>
        <p:spPr>
          <a:xfrm>
            <a:off x="3255250" y="1128325"/>
            <a:ext cx="2627100" cy="2273100"/>
          </a:xfrm>
          <a:prstGeom prst="rect">
            <a:avLst/>
          </a:prstGeom>
          <a:noFill/>
          <a:ln>
            <a:noFill/>
          </a:ln>
        </p:spPr>
      </p:sp>
      <p:sp>
        <p:nvSpPr>
          <p:cNvPr id="105" name="Google Shape;105;p18"/>
          <p:cNvSpPr txBox="1">
            <a:spLocks noGrp="1"/>
          </p:cNvSpPr>
          <p:nvPr>
            <p:ph type="body" idx="6"/>
          </p:nvPr>
        </p:nvSpPr>
        <p:spPr>
          <a:xfrm>
            <a:off x="3255250" y="3911700"/>
            <a:ext cx="2627100" cy="10185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6" name="Google Shape;106;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108" name="Google Shape;108;p18"/>
          <p:cNvSpPr txBox="1">
            <a:spLocks noGrp="1"/>
          </p:cNvSpPr>
          <p:nvPr>
            <p:ph type="subTitle" idx="7"/>
          </p:nvPr>
        </p:nvSpPr>
        <p:spPr>
          <a:xfrm>
            <a:off x="3117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09" name="Google Shape;109;p18"/>
          <p:cNvSpPr txBox="1">
            <a:spLocks noGrp="1"/>
          </p:cNvSpPr>
          <p:nvPr>
            <p:ph type="subTitle" idx="8"/>
          </p:nvPr>
        </p:nvSpPr>
        <p:spPr>
          <a:xfrm>
            <a:off x="62052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10" name="Google Shape;110;p18"/>
          <p:cNvSpPr txBox="1">
            <a:spLocks noGrp="1"/>
          </p:cNvSpPr>
          <p:nvPr>
            <p:ph type="subTitle" idx="9"/>
          </p:nvPr>
        </p:nvSpPr>
        <p:spPr>
          <a:xfrm>
            <a:off x="3255250"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mage only">
  <p:cSld name="CUSTOM_5_1">
    <p:spTree>
      <p:nvGrpSpPr>
        <p:cNvPr id="1" name="Shape 111"/>
        <p:cNvGrpSpPr/>
        <p:nvPr/>
      </p:nvGrpSpPr>
      <p:grpSpPr>
        <a:xfrm>
          <a:off x="0" y="0"/>
          <a:ext cx="0" cy="0"/>
          <a:chOff x="0" y="0"/>
          <a:chExt cx="0" cy="0"/>
        </a:xfrm>
      </p:grpSpPr>
      <p:sp>
        <p:nvSpPr>
          <p:cNvPr id="112" name="Google Shape;112;p19"/>
          <p:cNvSpPr>
            <a:spLocks noGrp="1"/>
          </p:cNvSpPr>
          <p:nvPr>
            <p:ph type="pic" idx="2"/>
          </p:nvPr>
        </p:nvSpPr>
        <p:spPr>
          <a:xfrm>
            <a:off x="311700" y="445025"/>
            <a:ext cx="8520600" cy="4218300"/>
          </a:xfrm>
          <a:prstGeom prst="rect">
            <a:avLst/>
          </a:prstGeom>
          <a:noFill/>
          <a:ln>
            <a:noFill/>
          </a:ln>
        </p:spPr>
      </p:sp>
      <p:sp>
        <p:nvSpPr>
          <p:cNvPr id="113" name="Google Shape;113;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grid">
  <p:cSld name="CUSTOM_6_1">
    <p:spTree>
      <p:nvGrpSpPr>
        <p:cNvPr id="1" name="Shape 114"/>
        <p:cNvGrpSpPr/>
        <p:nvPr/>
      </p:nvGrpSpPr>
      <p:grpSpPr>
        <a:xfrm>
          <a:off x="0" y="0"/>
          <a:ext cx="0" cy="0"/>
          <a:chOff x="0" y="0"/>
          <a:chExt cx="0" cy="0"/>
        </a:xfrm>
      </p:grpSpPr>
      <p:sp>
        <p:nvSpPr>
          <p:cNvPr id="115" name="Google Shape;115;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6" name="Google Shape;116;p20"/>
          <p:cNvSpPr>
            <a:spLocks noGrp="1"/>
          </p:cNvSpPr>
          <p:nvPr>
            <p:ph type="pic" idx="2"/>
          </p:nvPr>
        </p:nvSpPr>
        <p:spPr>
          <a:xfrm>
            <a:off x="3389600" y="118913"/>
            <a:ext cx="1643700" cy="1535100"/>
          </a:xfrm>
          <a:prstGeom prst="rect">
            <a:avLst/>
          </a:prstGeom>
          <a:noFill/>
          <a:ln>
            <a:noFill/>
          </a:ln>
        </p:spPr>
      </p:sp>
      <p:sp>
        <p:nvSpPr>
          <p:cNvPr id="117" name="Google Shape;117;p20"/>
          <p:cNvSpPr>
            <a:spLocks noGrp="1"/>
          </p:cNvSpPr>
          <p:nvPr>
            <p:ph type="pic" idx="3"/>
          </p:nvPr>
        </p:nvSpPr>
        <p:spPr>
          <a:xfrm>
            <a:off x="5195935" y="118913"/>
            <a:ext cx="1643700" cy="1535100"/>
          </a:xfrm>
          <a:prstGeom prst="rect">
            <a:avLst/>
          </a:prstGeom>
          <a:noFill/>
          <a:ln>
            <a:noFill/>
          </a:ln>
        </p:spPr>
      </p:sp>
      <p:sp>
        <p:nvSpPr>
          <p:cNvPr id="118" name="Google Shape;118;p20"/>
          <p:cNvSpPr>
            <a:spLocks noGrp="1"/>
          </p:cNvSpPr>
          <p:nvPr>
            <p:ph type="pic" idx="4"/>
          </p:nvPr>
        </p:nvSpPr>
        <p:spPr>
          <a:xfrm>
            <a:off x="7002270" y="118913"/>
            <a:ext cx="1643700" cy="1535100"/>
          </a:xfrm>
          <a:prstGeom prst="rect">
            <a:avLst/>
          </a:prstGeom>
          <a:noFill/>
          <a:ln>
            <a:noFill/>
          </a:ln>
        </p:spPr>
      </p:sp>
      <p:sp>
        <p:nvSpPr>
          <p:cNvPr id="119" name="Google Shape;119;p20"/>
          <p:cNvSpPr>
            <a:spLocks noGrp="1"/>
          </p:cNvSpPr>
          <p:nvPr>
            <p:ph type="pic" idx="5"/>
          </p:nvPr>
        </p:nvSpPr>
        <p:spPr>
          <a:xfrm>
            <a:off x="3389588" y="1804212"/>
            <a:ext cx="1643700" cy="1535100"/>
          </a:xfrm>
          <a:prstGeom prst="rect">
            <a:avLst/>
          </a:prstGeom>
          <a:noFill/>
          <a:ln>
            <a:noFill/>
          </a:ln>
        </p:spPr>
      </p:sp>
      <p:sp>
        <p:nvSpPr>
          <p:cNvPr id="120" name="Google Shape;120;p20"/>
          <p:cNvSpPr>
            <a:spLocks noGrp="1"/>
          </p:cNvSpPr>
          <p:nvPr>
            <p:ph type="pic" idx="6"/>
          </p:nvPr>
        </p:nvSpPr>
        <p:spPr>
          <a:xfrm>
            <a:off x="5195922" y="1804212"/>
            <a:ext cx="1643700" cy="1535100"/>
          </a:xfrm>
          <a:prstGeom prst="rect">
            <a:avLst/>
          </a:prstGeom>
          <a:noFill/>
          <a:ln>
            <a:noFill/>
          </a:ln>
        </p:spPr>
      </p:sp>
      <p:sp>
        <p:nvSpPr>
          <p:cNvPr id="121" name="Google Shape;121;p20"/>
          <p:cNvSpPr>
            <a:spLocks noGrp="1"/>
          </p:cNvSpPr>
          <p:nvPr>
            <p:ph type="pic" idx="7"/>
          </p:nvPr>
        </p:nvSpPr>
        <p:spPr>
          <a:xfrm>
            <a:off x="7002257" y="1804212"/>
            <a:ext cx="1643700" cy="1535100"/>
          </a:xfrm>
          <a:prstGeom prst="rect">
            <a:avLst/>
          </a:prstGeom>
          <a:noFill/>
          <a:ln>
            <a:noFill/>
          </a:ln>
        </p:spPr>
      </p:sp>
      <p:sp>
        <p:nvSpPr>
          <p:cNvPr id="122" name="Google Shape;122;p20"/>
          <p:cNvSpPr txBox="1">
            <a:spLocks noGrp="1"/>
          </p:cNvSpPr>
          <p:nvPr>
            <p:ph type="title"/>
          </p:nvPr>
        </p:nvSpPr>
        <p:spPr>
          <a:xfrm>
            <a:off x="351550" y="445025"/>
            <a:ext cx="2596800" cy="1706400"/>
          </a:xfrm>
          <a:prstGeom prst="rect">
            <a:avLst/>
          </a:prstGeom>
        </p:spPr>
        <p:txBody>
          <a:bodyPr spcFirstLastPara="1" wrap="square" lIns="91425" tIns="91425" rIns="91425" bIns="91425" anchor="t" anchorCtr="0">
            <a:sp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123" name="Google Shape;123;p20"/>
          <p:cNvSpPr>
            <a:spLocks noGrp="1"/>
          </p:cNvSpPr>
          <p:nvPr>
            <p:ph type="pic" idx="8"/>
          </p:nvPr>
        </p:nvSpPr>
        <p:spPr>
          <a:xfrm>
            <a:off x="3389588" y="3489487"/>
            <a:ext cx="1643700" cy="1535100"/>
          </a:xfrm>
          <a:prstGeom prst="rect">
            <a:avLst/>
          </a:prstGeom>
          <a:noFill/>
          <a:ln>
            <a:noFill/>
          </a:ln>
        </p:spPr>
      </p:sp>
      <p:sp>
        <p:nvSpPr>
          <p:cNvPr id="124" name="Google Shape;124;p20"/>
          <p:cNvSpPr>
            <a:spLocks noGrp="1"/>
          </p:cNvSpPr>
          <p:nvPr>
            <p:ph type="pic" idx="9"/>
          </p:nvPr>
        </p:nvSpPr>
        <p:spPr>
          <a:xfrm>
            <a:off x="5195922" y="3489487"/>
            <a:ext cx="1643700" cy="1535100"/>
          </a:xfrm>
          <a:prstGeom prst="rect">
            <a:avLst/>
          </a:prstGeom>
          <a:noFill/>
          <a:ln>
            <a:noFill/>
          </a:ln>
        </p:spPr>
      </p:sp>
      <p:sp>
        <p:nvSpPr>
          <p:cNvPr id="125" name="Google Shape;125;p20"/>
          <p:cNvSpPr>
            <a:spLocks noGrp="1"/>
          </p:cNvSpPr>
          <p:nvPr>
            <p:ph type="pic" idx="13"/>
          </p:nvPr>
        </p:nvSpPr>
        <p:spPr>
          <a:xfrm>
            <a:off x="7002257" y="3489487"/>
            <a:ext cx="1643700" cy="1535100"/>
          </a:xfrm>
          <a:prstGeom prst="rect">
            <a:avLst/>
          </a:prstGeom>
          <a:noFill/>
          <a:ln>
            <a:noFill/>
          </a:ln>
        </p:spPr>
      </p:sp>
    </p:spTree>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image" type="tx">
  <p:cSld name="TITLE_AND_BODY">
    <p:spTree>
      <p:nvGrpSpPr>
        <p:cNvPr id="1" name="Shape 126"/>
        <p:cNvGrpSpPr/>
        <p:nvPr/>
      </p:nvGrpSpPr>
      <p:grpSpPr>
        <a:xfrm>
          <a:off x="0" y="0"/>
          <a:ext cx="0" cy="0"/>
          <a:chOff x="0" y="0"/>
          <a:chExt cx="0" cy="0"/>
        </a:xfrm>
      </p:grpSpPr>
      <p:sp>
        <p:nvSpPr>
          <p:cNvPr id="127" name="Google Shape;127;p21"/>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8" name="Google Shape;128;p21"/>
          <p:cNvSpPr>
            <a:spLocks noGrp="1"/>
          </p:cNvSpPr>
          <p:nvPr>
            <p:ph type="pic" idx="2"/>
          </p:nvPr>
        </p:nvSpPr>
        <p:spPr>
          <a:xfrm>
            <a:off x="228600" y="1322475"/>
            <a:ext cx="8686800" cy="3592500"/>
          </a:xfrm>
          <a:prstGeom prst="rect">
            <a:avLst/>
          </a:prstGeom>
          <a:noFill/>
          <a:ln>
            <a:noFill/>
          </a:ln>
        </p:spPr>
      </p:sp>
      <p:sp>
        <p:nvSpPr>
          <p:cNvPr id="129" name="Google Shape;129;p21"/>
          <p:cNvSpPr/>
          <p:nvPr/>
        </p:nvSpPr>
        <p:spPr>
          <a:xfrm>
            <a:off x="228475" y="228600"/>
            <a:ext cx="8686800" cy="86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Rubik"/>
              <a:ea typeface="Rubik"/>
              <a:cs typeface="Rubik"/>
              <a:sym typeface="Rubik"/>
            </a:endParaRPr>
          </a:p>
        </p:txBody>
      </p:sp>
      <p:sp>
        <p:nvSpPr>
          <p:cNvPr id="130" name="Google Shape;130;p21"/>
          <p:cNvSpPr txBox="1">
            <a:spLocks noGrp="1"/>
          </p:cNvSpPr>
          <p:nvPr>
            <p:ph type="title"/>
          </p:nvPr>
        </p:nvSpPr>
        <p:spPr>
          <a:xfrm>
            <a:off x="635500" y="228600"/>
            <a:ext cx="7836900" cy="865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2"/>
              </a:buClr>
              <a:buSzPts val="4000"/>
              <a:buNone/>
              <a:defRPr>
                <a:solidFill>
                  <a:schemeClr val="lt2"/>
                </a:solidFill>
              </a:defRPr>
            </a:lvl1pPr>
            <a:lvl2pPr lvl="1">
              <a:spcBef>
                <a:spcPts val="0"/>
              </a:spcBef>
              <a:spcAft>
                <a:spcPts val="0"/>
              </a:spcAft>
              <a:buClr>
                <a:schemeClr val="lt2"/>
              </a:buClr>
              <a:buSzPts val="4000"/>
              <a:buNone/>
              <a:defRPr>
                <a:solidFill>
                  <a:schemeClr val="lt2"/>
                </a:solidFill>
              </a:defRPr>
            </a:lvl2pPr>
            <a:lvl3pPr lvl="2">
              <a:spcBef>
                <a:spcPts val="0"/>
              </a:spcBef>
              <a:spcAft>
                <a:spcPts val="0"/>
              </a:spcAft>
              <a:buClr>
                <a:schemeClr val="lt2"/>
              </a:buClr>
              <a:buSzPts val="4000"/>
              <a:buNone/>
              <a:defRPr>
                <a:solidFill>
                  <a:schemeClr val="lt2"/>
                </a:solidFill>
              </a:defRPr>
            </a:lvl3pPr>
            <a:lvl4pPr lvl="3">
              <a:spcBef>
                <a:spcPts val="0"/>
              </a:spcBef>
              <a:spcAft>
                <a:spcPts val="0"/>
              </a:spcAft>
              <a:buClr>
                <a:schemeClr val="lt2"/>
              </a:buClr>
              <a:buSzPts val="4000"/>
              <a:buNone/>
              <a:defRPr>
                <a:solidFill>
                  <a:schemeClr val="lt2"/>
                </a:solidFill>
              </a:defRPr>
            </a:lvl4pPr>
            <a:lvl5pPr lvl="4">
              <a:spcBef>
                <a:spcPts val="0"/>
              </a:spcBef>
              <a:spcAft>
                <a:spcPts val="0"/>
              </a:spcAft>
              <a:buClr>
                <a:schemeClr val="lt2"/>
              </a:buClr>
              <a:buSzPts val="4000"/>
              <a:buNone/>
              <a:defRPr>
                <a:solidFill>
                  <a:schemeClr val="lt2"/>
                </a:solidFill>
              </a:defRPr>
            </a:lvl5pPr>
            <a:lvl6pPr lvl="5">
              <a:spcBef>
                <a:spcPts val="0"/>
              </a:spcBef>
              <a:spcAft>
                <a:spcPts val="0"/>
              </a:spcAft>
              <a:buClr>
                <a:schemeClr val="lt2"/>
              </a:buClr>
              <a:buSzPts val="4000"/>
              <a:buNone/>
              <a:defRPr>
                <a:solidFill>
                  <a:schemeClr val="lt2"/>
                </a:solidFill>
              </a:defRPr>
            </a:lvl6pPr>
            <a:lvl7pPr lvl="6">
              <a:spcBef>
                <a:spcPts val="0"/>
              </a:spcBef>
              <a:spcAft>
                <a:spcPts val="0"/>
              </a:spcAft>
              <a:buClr>
                <a:schemeClr val="lt2"/>
              </a:buClr>
              <a:buSzPts val="4000"/>
              <a:buNone/>
              <a:defRPr>
                <a:solidFill>
                  <a:schemeClr val="lt2"/>
                </a:solidFill>
              </a:defRPr>
            </a:lvl7pPr>
            <a:lvl8pPr lvl="7">
              <a:spcBef>
                <a:spcPts val="0"/>
              </a:spcBef>
              <a:spcAft>
                <a:spcPts val="0"/>
              </a:spcAft>
              <a:buClr>
                <a:schemeClr val="lt2"/>
              </a:buClr>
              <a:buSzPts val="4000"/>
              <a:buNone/>
              <a:defRPr>
                <a:solidFill>
                  <a:schemeClr val="lt2"/>
                </a:solidFill>
              </a:defRPr>
            </a:lvl8pPr>
            <a:lvl9pPr lvl="8">
              <a:spcBef>
                <a:spcPts val="0"/>
              </a:spcBef>
              <a:spcAft>
                <a:spcPts val="0"/>
              </a:spcAft>
              <a:buClr>
                <a:schemeClr val="lt2"/>
              </a:buClr>
              <a:buSzPts val="4000"/>
              <a:buNone/>
              <a:defRPr>
                <a:solidFill>
                  <a:schemeClr val="lt2"/>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title and two columns" type="twoColTx">
  <p:cSld name="TITLE_AND_TWO_COLUMNS">
    <p:spTree>
      <p:nvGrpSpPr>
        <p:cNvPr id="1" name="Shape 131"/>
        <p:cNvGrpSpPr/>
        <p:nvPr/>
      </p:nvGrpSpPr>
      <p:grpSpPr>
        <a:xfrm>
          <a:off x="0" y="0"/>
          <a:ext cx="0" cy="0"/>
          <a:chOff x="0" y="0"/>
          <a:chExt cx="0" cy="0"/>
        </a:xfrm>
      </p:grpSpPr>
      <p:sp>
        <p:nvSpPr>
          <p:cNvPr id="132" name="Google Shape;132;p22"/>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33" name="Google Shape;133;p22"/>
          <p:cNvSpPr/>
          <p:nvPr/>
        </p:nvSpPr>
        <p:spPr>
          <a:xfrm>
            <a:off x="228475" y="228600"/>
            <a:ext cx="8686800" cy="86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ubik"/>
              <a:ea typeface="Rubik"/>
              <a:cs typeface="Rubik"/>
              <a:sym typeface="Rubik"/>
            </a:endParaRPr>
          </a:p>
        </p:txBody>
      </p:sp>
      <p:sp>
        <p:nvSpPr>
          <p:cNvPr id="134" name="Google Shape;134;p22"/>
          <p:cNvSpPr txBox="1">
            <a:spLocks noGrp="1"/>
          </p:cNvSpPr>
          <p:nvPr>
            <p:ph type="title"/>
          </p:nvPr>
        </p:nvSpPr>
        <p:spPr>
          <a:xfrm>
            <a:off x="635500" y="228600"/>
            <a:ext cx="7836900" cy="865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2"/>
              </a:buClr>
              <a:buSzPts val="4000"/>
              <a:buNone/>
              <a:defRPr>
                <a:solidFill>
                  <a:schemeClr val="lt2"/>
                </a:solidFill>
              </a:defRPr>
            </a:lvl1pPr>
            <a:lvl2pPr lvl="1">
              <a:spcBef>
                <a:spcPts val="0"/>
              </a:spcBef>
              <a:spcAft>
                <a:spcPts val="0"/>
              </a:spcAft>
              <a:buClr>
                <a:schemeClr val="lt2"/>
              </a:buClr>
              <a:buSzPts val="4000"/>
              <a:buNone/>
              <a:defRPr>
                <a:solidFill>
                  <a:schemeClr val="lt2"/>
                </a:solidFill>
              </a:defRPr>
            </a:lvl2pPr>
            <a:lvl3pPr lvl="2">
              <a:spcBef>
                <a:spcPts val="0"/>
              </a:spcBef>
              <a:spcAft>
                <a:spcPts val="0"/>
              </a:spcAft>
              <a:buClr>
                <a:schemeClr val="lt2"/>
              </a:buClr>
              <a:buSzPts val="4000"/>
              <a:buNone/>
              <a:defRPr>
                <a:solidFill>
                  <a:schemeClr val="lt2"/>
                </a:solidFill>
              </a:defRPr>
            </a:lvl3pPr>
            <a:lvl4pPr lvl="3">
              <a:spcBef>
                <a:spcPts val="0"/>
              </a:spcBef>
              <a:spcAft>
                <a:spcPts val="0"/>
              </a:spcAft>
              <a:buClr>
                <a:schemeClr val="lt2"/>
              </a:buClr>
              <a:buSzPts val="4000"/>
              <a:buNone/>
              <a:defRPr>
                <a:solidFill>
                  <a:schemeClr val="lt2"/>
                </a:solidFill>
              </a:defRPr>
            </a:lvl4pPr>
            <a:lvl5pPr lvl="4">
              <a:spcBef>
                <a:spcPts val="0"/>
              </a:spcBef>
              <a:spcAft>
                <a:spcPts val="0"/>
              </a:spcAft>
              <a:buClr>
                <a:schemeClr val="lt2"/>
              </a:buClr>
              <a:buSzPts val="4000"/>
              <a:buNone/>
              <a:defRPr>
                <a:solidFill>
                  <a:schemeClr val="lt2"/>
                </a:solidFill>
              </a:defRPr>
            </a:lvl5pPr>
            <a:lvl6pPr lvl="5">
              <a:spcBef>
                <a:spcPts val="0"/>
              </a:spcBef>
              <a:spcAft>
                <a:spcPts val="0"/>
              </a:spcAft>
              <a:buClr>
                <a:schemeClr val="lt2"/>
              </a:buClr>
              <a:buSzPts val="4000"/>
              <a:buNone/>
              <a:defRPr>
                <a:solidFill>
                  <a:schemeClr val="lt2"/>
                </a:solidFill>
              </a:defRPr>
            </a:lvl6pPr>
            <a:lvl7pPr lvl="6">
              <a:spcBef>
                <a:spcPts val="0"/>
              </a:spcBef>
              <a:spcAft>
                <a:spcPts val="0"/>
              </a:spcAft>
              <a:buClr>
                <a:schemeClr val="lt2"/>
              </a:buClr>
              <a:buSzPts val="4000"/>
              <a:buNone/>
              <a:defRPr>
                <a:solidFill>
                  <a:schemeClr val="lt2"/>
                </a:solidFill>
              </a:defRPr>
            </a:lvl7pPr>
            <a:lvl8pPr lvl="7">
              <a:spcBef>
                <a:spcPts val="0"/>
              </a:spcBef>
              <a:spcAft>
                <a:spcPts val="0"/>
              </a:spcAft>
              <a:buClr>
                <a:schemeClr val="lt2"/>
              </a:buClr>
              <a:buSzPts val="4000"/>
              <a:buNone/>
              <a:defRPr>
                <a:solidFill>
                  <a:schemeClr val="lt2"/>
                </a:solidFill>
              </a:defRPr>
            </a:lvl8pPr>
            <a:lvl9pPr lvl="8">
              <a:spcBef>
                <a:spcPts val="0"/>
              </a:spcBef>
              <a:spcAft>
                <a:spcPts val="0"/>
              </a:spcAft>
              <a:buClr>
                <a:schemeClr val="lt2"/>
              </a:buClr>
              <a:buSzPts val="4000"/>
              <a:buNone/>
              <a:defRPr>
                <a:solidFill>
                  <a:schemeClr val="lt2"/>
                </a:solidFill>
              </a:defRPr>
            </a:lvl9pPr>
          </a:lstStyle>
          <a:p>
            <a:endParaRPr/>
          </a:p>
        </p:txBody>
      </p:sp>
      <p:sp>
        <p:nvSpPr>
          <p:cNvPr id="135" name="Google Shape;135;p22"/>
          <p:cNvSpPr/>
          <p:nvPr/>
        </p:nvSpPr>
        <p:spPr>
          <a:xfrm>
            <a:off x="228600" y="1092900"/>
            <a:ext cx="8686800" cy="441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chemeClr val="dk1"/>
              </a:solidFill>
              <a:latin typeface="Young Serif"/>
              <a:ea typeface="Young Serif"/>
              <a:cs typeface="Young Serif"/>
              <a:sym typeface="Young Serif"/>
            </a:endParaRPr>
          </a:p>
        </p:txBody>
      </p:sp>
      <p:sp>
        <p:nvSpPr>
          <p:cNvPr id="136" name="Google Shape;136;p22"/>
          <p:cNvSpPr/>
          <p:nvPr/>
        </p:nvSpPr>
        <p:spPr>
          <a:xfrm>
            <a:off x="227150" y="1762300"/>
            <a:ext cx="4229700" cy="3152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1200"/>
              </a:spcAft>
              <a:buSzPts val="1100"/>
              <a:buNone/>
            </a:pPr>
            <a:endParaRPr>
              <a:latin typeface="Rubik SemiBold"/>
              <a:ea typeface="Rubik SemiBold"/>
              <a:cs typeface="Rubik SemiBold"/>
              <a:sym typeface="Rubik SemiBold"/>
            </a:endParaRPr>
          </a:p>
        </p:txBody>
      </p:sp>
      <p:sp>
        <p:nvSpPr>
          <p:cNvPr id="137" name="Google Shape;137;p22"/>
          <p:cNvSpPr txBox="1">
            <a:spLocks noGrp="1"/>
          </p:cNvSpPr>
          <p:nvPr>
            <p:ph type="body" idx="1"/>
          </p:nvPr>
        </p:nvSpPr>
        <p:spPr>
          <a:xfrm>
            <a:off x="688450" y="2146900"/>
            <a:ext cx="3309900" cy="2383200"/>
          </a:xfrm>
          <a:prstGeom prst="rect">
            <a:avLst/>
          </a:prstGeom>
        </p:spPr>
        <p:txBody>
          <a:bodyPr spcFirstLastPara="1" wrap="square" lIns="91425" tIns="91425" rIns="91425" bIns="91425" anchor="ctr" anchorCtr="0">
            <a:normAutofit/>
          </a:bodyPr>
          <a:lstStyle>
            <a:lvl1pPr marL="457200" lvl="0" indent="-317500" algn="ctr">
              <a:lnSpc>
                <a:spcPct val="100000"/>
              </a:lnSpc>
              <a:spcBef>
                <a:spcPts val="0"/>
              </a:spcBef>
              <a:spcAft>
                <a:spcPts val="0"/>
              </a:spcAft>
              <a:buClr>
                <a:schemeClr val="lt2"/>
              </a:buClr>
              <a:buSzPts val="1400"/>
              <a:buChar char="●"/>
              <a:defRPr sz="1400" b="1">
                <a:solidFill>
                  <a:schemeClr val="lt2"/>
                </a:solidFill>
              </a:defRPr>
            </a:lvl1pPr>
            <a:lvl2pPr marL="914400" lvl="1" indent="-317500" algn="ctr">
              <a:lnSpc>
                <a:spcPct val="100000"/>
              </a:lnSpc>
              <a:spcBef>
                <a:spcPts val="0"/>
              </a:spcBef>
              <a:spcAft>
                <a:spcPts val="0"/>
              </a:spcAft>
              <a:buClr>
                <a:schemeClr val="lt2"/>
              </a:buClr>
              <a:buSzPts val="1400"/>
              <a:buChar char="○"/>
              <a:defRPr sz="1400" b="1">
                <a:solidFill>
                  <a:schemeClr val="lt2"/>
                </a:solidFill>
              </a:defRPr>
            </a:lvl2pPr>
            <a:lvl3pPr marL="1371600" lvl="2" indent="-317500" algn="ctr">
              <a:lnSpc>
                <a:spcPct val="100000"/>
              </a:lnSpc>
              <a:spcBef>
                <a:spcPts val="0"/>
              </a:spcBef>
              <a:spcAft>
                <a:spcPts val="0"/>
              </a:spcAft>
              <a:buClr>
                <a:schemeClr val="lt2"/>
              </a:buClr>
              <a:buSzPts val="1400"/>
              <a:buChar char="■"/>
              <a:defRPr sz="1400" b="1">
                <a:solidFill>
                  <a:schemeClr val="lt2"/>
                </a:solidFill>
              </a:defRPr>
            </a:lvl3pPr>
            <a:lvl4pPr marL="1828800" lvl="3" indent="-317500" algn="ctr">
              <a:lnSpc>
                <a:spcPct val="100000"/>
              </a:lnSpc>
              <a:spcBef>
                <a:spcPts val="0"/>
              </a:spcBef>
              <a:spcAft>
                <a:spcPts val="0"/>
              </a:spcAft>
              <a:buClr>
                <a:schemeClr val="lt2"/>
              </a:buClr>
              <a:buSzPts val="1400"/>
              <a:buChar char="●"/>
              <a:defRPr sz="1400" b="1">
                <a:solidFill>
                  <a:schemeClr val="lt2"/>
                </a:solidFill>
              </a:defRPr>
            </a:lvl4pPr>
            <a:lvl5pPr marL="2286000" lvl="4" indent="-317500" algn="ctr">
              <a:lnSpc>
                <a:spcPct val="100000"/>
              </a:lnSpc>
              <a:spcBef>
                <a:spcPts val="0"/>
              </a:spcBef>
              <a:spcAft>
                <a:spcPts val="0"/>
              </a:spcAft>
              <a:buClr>
                <a:schemeClr val="lt2"/>
              </a:buClr>
              <a:buSzPts val="1400"/>
              <a:buChar char="○"/>
              <a:defRPr sz="1400" b="1">
                <a:solidFill>
                  <a:schemeClr val="lt2"/>
                </a:solidFill>
              </a:defRPr>
            </a:lvl5pPr>
            <a:lvl6pPr marL="2743200" lvl="5" indent="-317500" algn="ctr">
              <a:lnSpc>
                <a:spcPct val="100000"/>
              </a:lnSpc>
              <a:spcBef>
                <a:spcPts val="0"/>
              </a:spcBef>
              <a:spcAft>
                <a:spcPts val="0"/>
              </a:spcAft>
              <a:buClr>
                <a:schemeClr val="lt2"/>
              </a:buClr>
              <a:buSzPts val="1400"/>
              <a:buChar char="■"/>
              <a:defRPr sz="1400" b="1">
                <a:solidFill>
                  <a:schemeClr val="lt2"/>
                </a:solidFill>
              </a:defRPr>
            </a:lvl6pPr>
            <a:lvl7pPr marL="3200400" lvl="6" indent="-317500" algn="ctr">
              <a:lnSpc>
                <a:spcPct val="100000"/>
              </a:lnSpc>
              <a:spcBef>
                <a:spcPts val="0"/>
              </a:spcBef>
              <a:spcAft>
                <a:spcPts val="0"/>
              </a:spcAft>
              <a:buClr>
                <a:schemeClr val="lt2"/>
              </a:buClr>
              <a:buSzPts val="1400"/>
              <a:buChar char="●"/>
              <a:defRPr sz="1400" b="1">
                <a:solidFill>
                  <a:schemeClr val="lt2"/>
                </a:solidFill>
              </a:defRPr>
            </a:lvl7pPr>
            <a:lvl8pPr marL="3657600" lvl="7" indent="-317500" algn="ctr">
              <a:lnSpc>
                <a:spcPct val="100000"/>
              </a:lnSpc>
              <a:spcBef>
                <a:spcPts val="0"/>
              </a:spcBef>
              <a:spcAft>
                <a:spcPts val="0"/>
              </a:spcAft>
              <a:buClr>
                <a:schemeClr val="lt2"/>
              </a:buClr>
              <a:buSzPts val="1400"/>
              <a:buChar char="○"/>
              <a:defRPr sz="1400" b="1">
                <a:solidFill>
                  <a:schemeClr val="lt2"/>
                </a:solidFill>
              </a:defRPr>
            </a:lvl8pPr>
            <a:lvl9pPr marL="4114800" lvl="8" indent="-317500" algn="ctr">
              <a:lnSpc>
                <a:spcPct val="100000"/>
              </a:lnSpc>
              <a:spcBef>
                <a:spcPts val="0"/>
              </a:spcBef>
              <a:spcAft>
                <a:spcPts val="0"/>
              </a:spcAft>
              <a:buClr>
                <a:schemeClr val="lt2"/>
              </a:buClr>
              <a:buSzPts val="1400"/>
              <a:buChar char="■"/>
              <a:defRPr sz="1400" b="1">
                <a:solidFill>
                  <a:schemeClr val="lt2"/>
                </a:solidFill>
              </a:defRPr>
            </a:lvl9pPr>
          </a:lstStyle>
          <a:p>
            <a:endParaRPr/>
          </a:p>
        </p:txBody>
      </p:sp>
      <p:sp>
        <p:nvSpPr>
          <p:cNvPr id="138" name="Google Shape;138;p22"/>
          <p:cNvSpPr/>
          <p:nvPr/>
        </p:nvSpPr>
        <p:spPr>
          <a:xfrm>
            <a:off x="4685575" y="1762300"/>
            <a:ext cx="4229700" cy="3152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1200"/>
              </a:spcAft>
              <a:buSzPts val="1100"/>
              <a:buNone/>
            </a:pPr>
            <a:endParaRPr>
              <a:latin typeface="Rubik SemiBold"/>
              <a:ea typeface="Rubik SemiBold"/>
              <a:cs typeface="Rubik SemiBold"/>
              <a:sym typeface="Rubik SemiBold"/>
            </a:endParaRPr>
          </a:p>
        </p:txBody>
      </p:sp>
      <p:sp>
        <p:nvSpPr>
          <p:cNvPr id="139" name="Google Shape;139;p22"/>
          <p:cNvSpPr txBox="1">
            <a:spLocks noGrp="1"/>
          </p:cNvSpPr>
          <p:nvPr>
            <p:ph type="body" idx="2"/>
          </p:nvPr>
        </p:nvSpPr>
        <p:spPr>
          <a:xfrm>
            <a:off x="5146875" y="2146900"/>
            <a:ext cx="3309900" cy="2383200"/>
          </a:xfrm>
          <a:prstGeom prst="rect">
            <a:avLst/>
          </a:prstGeom>
        </p:spPr>
        <p:txBody>
          <a:bodyPr spcFirstLastPara="1" wrap="square" lIns="91425" tIns="91425" rIns="91425" bIns="91425" anchor="ctr" anchorCtr="0">
            <a:normAutofit/>
          </a:bodyPr>
          <a:lstStyle>
            <a:lvl1pPr marL="457200" lvl="0" indent="-317500" algn="ctr">
              <a:lnSpc>
                <a:spcPct val="100000"/>
              </a:lnSpc>
              <a:spcBef>
                <a:spcPts val="0"/>
              </a:spcBef>
              <a:spcAft>
                <a:spcPts val="0"/>
              </a:spcAft>
              <a:buClr>
                <a:schemeClr val="lt2"/>
              </a:buClr>
              <a:buSzPts val="1400"/>
              <a:buChar char="●"/>
              <a:defRPr sz="1400" b="1">
                <a:solidFill>
                  <a:schemeClr val="lt2"/>
                </a:solidFill>
              </a:defRPr>
            </a:lvl1pPr>
            <a:lvl2pPr marL="914400" lvl="1" indent="-317500" algn="ctr">
              <a:lnSpc>
                <a:spcPct val="100000"/>
              </a:lnSpc>
              <a:spcBef>
                <a:spcPts val="0"/>
              </a:spcBef>
              <a:spcAft>
                <a:spcPts val="0"/>
              </a:spcAft>
              <a:buClr>
                <a:schemeClr val="lt2"/>
              </a:buClr>
              <a:buSzPts val="1400"/>
              <a:buChar char="○"/>
              <a:defRPr sz="1400" b="1">
                <a:solidFill>
                  <a:schemeClr val="lt2"/>
                </a:solidFill>
              </a:defRPr>
            </a:lvl2pPr>
            <a:lvl3pPr marL="1371600" lvl="2" indent="-317500" algn="ctr">
              <a:lnSpc>
                <a:spcPct val="100000"/>
              </a:lnSpc>
              <a:spcBef>
                <a:spcPts val="0"/>
              </a:spcBef>
              <a:spcAft>
                <a:spcPts val="0"/>
              </a:spcAft>
              <a:buClr>
                <a:schemeClr val="lt2"/>
              </a:buClr>
              <a:buSzPts val="1400"/>
              <a:buChar char="■"/>
              <a:defRPr sz="1400" b="1">
                <a:solidFill>
                  <a:schemeClr val="lt2"/>
                </a:solidFill>
              </a:defRPr>
            </a:lvl3pPr>
            <a:lvl4pPr marL="1828800" lvl="3" indent="-317500" algn="ctr">
              <a:lnSpc>
                <a:spcPct val="100000"/>
              </a:lnSpc>
              <a:spcBef>
                <a:spcPts val="0"/>
              </a:spcBef>
              <a:spcAft>
                <a:spcPts val="0"/>
              </a:spcAft>
              <a:buClr>
                <a:schemeClr val="lt2"/>
              </a:buClr>
              <a:buSzPts val="1400"/>
              <a:buChar char="●"/>
              <a:defRPr sz="1400" b="1">
                <a:solidFill>
                  <a:schemeClr val="lt2"/>
                </a:solidFill>
              </a:defRPr>
            </a:lvl4pPr>
            <a:lvl5pPr marL="2286000" lvl="4" indent="-317500" algn="ctr">
              <a:lnSpc>
                <a:spcPct val="100000"/>
              </a:lnSpc>
              <a:spcBef>
                <a:spcPts val="0"/>
              </a:spcBef>
              <a:spcAft>
                <a:spcPts val="0"/>
              </a:spcAft>
              <a:buClr>
                <a:schemeClr val="lt2"/>
              </a:buClr>
              <a:buSzPts val="1400"/>
              <a:buChar char="○"/>
              <a:defRPr sz="1400" b="1">
                <a:solidFill>
                  <a:schemeClr val="lt2"/>
                </a:solidFill>
              </a:defRPr>
            </a:lvl5pPr>
            <a:lvl6pPr marL="2743200" lvl="5" indent="-317500" algn="ctr">
              <a:lnSpc>
                <a:spcPct val="100000"/>
              </a:lnSpc>
              <a:spcBef>
                <a:spcPts val="0"/>
              </a:spcBef>
              <a:spcAft>
                <a:spcPts val="0"/>
              </a:spcAft>
              <a:buClr>
                <a:schemeClr val="lt2"/>
              </a:buClr>
              <a:buSzPts val="1400"/>
              <a:buChar char="■"/>
              <a:defRPr sz="1400" b="1">
                <a:solidFill>
                  <a:schemeClr val="lt2"/>
                </a:solidFill>
              </a:defRPr>
            </a:lvl6pPr>
            <a:lvl7pPr marL="3200400" lvl="6" indent="-317500" algn="ctr">
              <a:lnSpc>
                <a:spcPct val="100000"/>
              </a:lnSpc>
              <a:spcBef>
                <a:spcPts val="0"/>
              </a:spcBef>
              <a:spcAft>
                <a:spcPts val="0"/>
              </a:spcAft>
              <a:buClr>
                <a:schemeClr val="lt2"/>
              </a:buClr>
              <a:buSzPts val="1400"/>
              <a:buChar char="●"/>
              <a:defRPr sz="1400" b="1">
                <a:solidFill>
                  <a:schemeClr val="lt2"/>
                </a:solidFill>
              </a:defRPr>
            </a:lvl7pPr>
            <a:lvl8pPr marL="3657600" lvl="7" indent="-317500" algn="ctr">
              <a:lnSpc>
                <a:spcPct val="100000"/>
              </a:lnSpc>
              <a:spcBef>
                <a:spcPts val="0"/>
              </a:spcBef>
              <a:spcAft>
                <a:spcPts val="0"/>
              </a:spcAft>
              <a:buClr>
                <a:schemeClr val="lt2"/>
              </a:buClr>
              <a:buSzPts val="1400"/>
              <a:buChar char="○"/>
              <a:defRPr sz="1400" b="1">
                <a:solidFill>
                  <a:schemeClr val="lt2"/>
                </a:solidFill>
              </a:defRPr>
            </a:lvl8pPr>
            <a:lvl9pPr marL="4114800" lvl="8" indent="-317500" algn="ctr">
              <a:lnSpc>
                <a:spcPct val="100000"/>
              </a:lnSpc>
              <a:spcBef>
                <a:spcPts val="0"/>
              </a:spcBef>
              <a:spcAft>
                <a:spcPts val="0"/>
              </a:spcAft>
              <a:buClr>
                <a:schemeClr val="lt2"/>
              </a:buClr>
              <a:buSzPts val="1400"/>
              <a:buChar char="■"/>
              <a:defRPr sz="1400" b="1">
                <a:solidFill>
                  <a:schemeClr val="lt2"/>
                </a:solidFill>
              </a:defRPr>
            </a:lvl9pPr>
          </a:lstStyle>
          <a:p>
            <a:endParaRPr/>
          </a:p>
        </p:txBody>
      </p:sp>
      <p:sp>
        <p:nvSpPr>
          <p:cNvPr id="140" name="Google Shape;140;p22"/>
          <p:cNvSpPr txBox="1">
            <a:spLocks noGrp="1"/>
          </p:cNvSpPr>
          <p:nvPr>
            <p:ph type="subTitle" idx="3"/>
          </p:nvPr>
        </p:nvSpPr>
        <p:spPr>
          <a:xfrm>
            <a:off x="635500" y="1092900"/>
            <a:ext cx="7836900" cy="441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2000"/>
              <a:buNone/>
              <a:defRPr>
                <a:solidFill>
                  <a:schemeClr val="accent1"/>
                </a:solidFill>
              </a:defRPr>
            </a:lvl1pPr>
            <a:lvl2pPr lvl="1" algn="ctr">
              <a:spcBef>
                <a:spcPts val="0"/>
              </a:spcBef>
              <a:spcAft>
                <a:spcPts val="0"/>
              </a:spcAft>
              <a:buClr>
                <a:schemeClr val="accent1"/>
              </a:buClr>
              <a:buSzPts val="2000"/>
              <a:buNone/>
              <a:defRPr>
                <a:solidFill>
                  <a:schemeClr val="accent1"/>
                </a:solidFill>
              </a:defRPr>
            </a:lvl2pPr>
            <a:lvl3pPr lvl="2" algn="ctr">
              <a:spcBef>
                <a:spcPts val="0"/>
              </a:spcBef>
              <a:spcAft>
                <a:spcPts val="0"/>
              </a:spcAft>
              <a:buClr>
                <a:schemeClr val="accent1"/>
              </a:buClr>
              <a:buSzPts val="2000"/>
              <a:buNone/>
              <a:defRPr>
                <a:solidFill>
                  <a:schemeClr val="accent1"/>
                </a:solidFill>
              </a:defRPr>
            </a:lvl3pPr>
            <a:lvl4pPr lvl="3" algn="ctr">
              <a:spcBef>
                <a:spcPts val="0"/>
              </a:spcBef>
              <a:spcAft>
                <a:spcPts val="0"/>
              </a:spcAft>
              <a:buClr>
                <a:schemeClr val="accent1"/>
              </a:buClr>
              <a:buSzPts val="2000"/>
              <a:buNone/>
              <a:defRPr>
                <a:solidFill>
                  <a:schemeClr val="accent1"/>
                </a:solidFill>
              </a:defRPr>
            </a:lvl4pPr>
            <a:lvl5pPr lvl="4" algn="ctr">
              <a:spcBef>
                <a:spcPts val="0"/>
              </a:spcBef>
              <a:spcAft>
                <a:spcPts val="0"/>
              </a:spcAft>
              <a:buClr>
                <a:schemeClr val="accent1"/>
              </a:buClr>
              <a:buSzPts val="2000"/>
              <a:buNone/>
              <a:defRPr>
                <a:solidFill>
                  <a:schemeClr val="accent1"/>
                </a:solidFill>
              </a:defRPr>
            </a:lvl5pPr>
            <a:lvl6pPr lvl="5" algn="ctr">
              <a:spcBef>
                <a:spcPts val="0"/>
              </a:spcBef>
              <a:spcAft>
                <a:spcPts val="0"/>
              </a:spcAft>
              <a:buClr>
                <a:schemeClr val="accent1"/>
              </a:buClr>
              <a:buSzPts val="2000"/>
              <a:buNone/>
              <a:defRPr>
                <a:solidFill>
                  <a:schemeClr val="accent1"/>
                </a:solidFill>
              </a:defRPr>
            </a:lvl6pPr>
            <a:lvl7pPr lvl="6" algn="ctr">
              <a:spcBef>
                <a:spcPts val="0"/>
              </a:spcBef>
              <a:spcAft>
                <a:spcPts val="0"/>
              </a:spcAft>
              <a:buClr>
                <a:schemeClr val="accent1"/>
              </a:buClr>
              <a:buSzPts val="2000"/>
              <a:buNone/>
              <a:defRPr>
                <a:solidFill>
                  <a:schemeClr val="accent1"/>
                </a:solidFill>
              </a:defRPr>
            </a:lvl7pPr>
            <a:lvl8pPr lvl="7" algn="ctr">
              <a:spcBef>
                <a:spcPts val="0"/>
              </a:spcBef>
              <a:spcAft>
                <a:spcPts val="0"/>
              </a:spcAft>
              <a:buClr>
                <a:schemeClr val="accent1"/>
              </a:buClr>
              <a:buSzPts val="2000"/>
              <a:buNone/>
              <a:defRPr>
                <a:solidFill>
                  <a:schemeClr val="accent1"/>
                </a:solidFill>
              </a:defRPr>
            </a:lvl8pPr>
            <a:lvl9pPr lvl="8" algn="ctr">
              <a:spcBef>
                <a:spcPts val="0"/>
              </a:spcBef>
              <a:spcAft>
                <a:spcPts val="0"/>
              </a:spcAft>
              <a:buClr>
                <a:schemeClr val="accent1"/>
              </a:buClr>
              <a:buSzPts val="2000"/>
              <a:buNone/>
              <a:defRPr>
                <a:solidFill>
                  <a:schemeClr val="accent1"/>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title and body">
  <p:cSld name="CUSTOM">
    <p:spTree>
      <p:nvGrpSpPr>
        <p:cNvPr id="1" name="Shape 141"/>
        <p:cNvGrpSpPr/>
        <p:nvPr/>
      </p:nvGrpSpPr>
      <p:grpSpPr>
        <a:xfrm>
          <a:off x="0" y="0"/>
          <a:ext cx="0" cy="0"/>
          <a:chOff x="0" y="0"/>
          <a:chExt cx="0" cy="0"/>
        </a:xfrm>
      </p:grpSpPr>
      <p:sp>
        <p:nvSpPr>
          <p:cNvPr id="142" name="Google Shape;142;p23"/>
          <p:cNvSpPr/>
          <p:nvPr/>
        </p:nvSpPr>
        <p:spPr>
          <a:xfrm>
            <a:off x="228475" y="228600"/>
            <a:ext cx="8686800" cy="86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ubik"/>
              <a:ea typeface="Rubik"/>
              <a:cs typeface="Rubik"/>
              <a:sym typeface="Rubik"/>
            </a:endParaRPr>
          </a:p>
        </p:txBody>
      </p:sp>
      <p:sp>
        <p:nvSpPr>
          <p:cNvPr id="143" name="Google Shape;143;p23"/>
          <p:cNvSpPr txBox="1">
            <a:spLocks noGrp="1"/>
          </p:cNvSpPr>
          <p:nvPr>
            <p:ph type="title"/>
          </p:nvPr>
        </p:nvSpPr>
        <p:spPr>
          <a:xfrm>
            <a:off x="635500" y="228600"/>
            <a:ext cx="7836900" cy="865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2"/>
              </a:buClr>
              <a:buSzPts val="4000"/>
              <a:buNone/>
              <a:defRPr>
                <a:solidFill>
                  <a:schemeClr val="lt2"/>
                </a:solidFill>
              </a:defRPr>
            </a:lvl1pPr>
            <a:lvl2pPr lvl="1">
              <a:spcBef>
                <a:spcPts val="0"/>
              </a:spcBef>
              <a:spcAft>
                <a:spcPts val="0"/>
              </a:spcAft>
              <a:buClr>
                <a:schemeClr val="lt2"/>
              </a:buClr>
              <a:buSzPts val="4000"/>
              <a:buNone/>
              <a:defRPr>
                <a:solidFill>
                  <a:schemeClr val="lt2"/>
                </a:solidFill>
              </a:defRPr>
            </a:lvl2pPr>
            <a:lvl3pPr lvl="2">
              <a:spcBef>
                <a:spcPts val="0"/>
              </a:spcBef>
              <a:spcAft>
                <a:spcPts val="0"/>
              </a:spcAft>
              <a:buClr>
                <a:schemeClr val="lt2"/>
              </a:buClr>
              <a:buSzPts val="4000"/>
              <a:buNone/>
              <a:defRPr>
                <a:solidFill>
                  <a:schemeClr val="lt2"/>
                </a:solidFill>
              </a:defRPr>
            </a:lvl3pPr>
            <a:lvl4pPr lvl="3">
              <a:spcBef>
                <a:spcPts val="0"/>
              </a:spcBef>
              <a:spcAft>
                <a:spcPts val="0"/>
              </a:spcAft>
              <a:buClr>
                <a:schemeClr val="lt2"/>
              </a:buClr>
              <a:buSzPts val="4000"/>
              <a:buNone/>
              <a:defRPr>
                <a:solidFill>
                  <a:schemeClr val="lt2"/>
                </a:solidFill>
              </a:defRPr>
            </a:lvl4pPr>
            <a:lvl5pPr lvl="4">
              <a:spcBef>
                <a:spcPts val="0"/>
              </a:spcBef>
              <a:spcAft>
                <a:spcPts val="0"/>
              </a:spcAft>
              <a:buClr>
                <a:schemeClr val="lt2"/>
              </a:buClr>
              <a:buSzPts val="4000"/>
              <a:buNone/>
              <a:defRPr>
                <a:solidFill>
                  <a:schemeClr val="lt2"/>
                </a:solidFill>
              </a:defRPr>
            </a:lvl5pPr>
            <a:lvl6pPr lvl="5">
              <a:spcBef>
                <a:spcPts val="0"/>
              </a:spcBef>
              <a:spcAft>
                <a:spcPts val="0"/>
              </a:spcAft>
              <a:buClr>
                <a:schemeClr val="lt2"/>
              </a:buClr>
              <a:buSzPts val="4000"/>
              <a:buNone/>
              <a:defRPr>
                <a:solidFill>
                  <a:schemeClr val="lt2"/>
                </a:solidFill>
              </a:defRPr>
            </a:lvl6pPr>
            <a:lvl7pPr lvl="6">
              <a:spcBef>
                <a:spcPts val="0"/>
              </a:spcBef>
              <a:spcAft>
                <a:spcPts val="0"/>
              </a:spcAft>
              <a:buClr>
                <a:schemeClr val="lt2"/>
              </a:buClr>
              <a:buSzPts val="4000"/>
              <a:buNone/>
              <a:defRPr>
                <a:solidFill>
                  <a:schemeClr val="lt2"/>
                </a:solidFill>
              </a:defRPr>
            </a:lvl7pPr>
            <a:lvl8pPr lvl="7">
              <a:spcBef>
                <a:spcPts val="0"/>
              </a:spcBef>
              <a:spcAft>
                <a:spcPts val="0"/>
              </a:spcAft>
              <a:buClr>
                <a:schemeClr val="lt2"/>
              </a:buClr>
              <a:buSzPts val="4000"/>
              <a:buNone/>
              <a:defRPr>
                <a:solidFill>
                  <a:schemeClr val="lt2"/>
                </a:solidFill>
              </a:defRPr>
            </a:lvl8pPr>
            <a:lvl9pPr lvl="8">
              <a:spcBef>
                <a:spcPts val="0"/>
              </a:spcBef>
              <a:spcAft>
                <a:spcPts val="0"/>
              </a:spcAft>
              <a:buClr>
                <a:schemeClr val="lt2"/>
              </a:buClr>
              <a:buSzPts val="4000"/>
              <a:buNone/>
              <a:defRPr>
                <a:solidFill>
                  <a:schemeClr val="lt2"/>
                </a:solidFill>
              </a:defRPr>
            </a:lvl9pPr>
          </a:lstStyle>
          <a:p>
            <a:endParaRPr/>
          </a:p>
        </p:txBody>
      </p:sp>
      <p:sp>
        <p:nvSpPr>
          <p:cNvPr id="144" name="Google Shape;144;p23"/>
          <p:cNvSpPr/>
          <p:nvPr/>
        </p:nvSpPr>
        <p:spPr>
          <a:xfrm>
            <a:off x="228600" y="1092900"/>
            <a:ext cx="8686800" cy="441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chemeClr val="dk1"/>
              </a:solidFill>
              <a:latin typeface="Young Serif"/>
              <a:ea typeface="Young Serif"/>
              <a:cs typeface="Young Serif"/>
              <a:sym typeface="Young Serif"/>
            </a:endParaRPr>
          </a:p>
        </p:txBody>
      </p:sp>
      <p:sp>
        <p:nvSpPr>
          <p:cNvPr id="145" name="Google Shape;145;p23"/>
          <p:cNvSpPr txBox="1">
            <a:spLocks noGrp="1"/>
          </p:cNvSpPr>
          <p:nvPr>
            <p:ph type="subTitle" idx="1"/>
          </p:nvPr>
        </p:nvSpPr>
        <p:spPr>
          <a:xfrm>
            <a:off x="635500" y="1092900"/>
            <a:ext cx="7836900" cy="441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2000"/>
              <a:buNone/>
              <a:defRPr>
                <a:solidFill>
                  <a:schemeClr val="accent1"/>
                </a:solidFill>
              </a:defRPr>
            </a:lvl1pPr>
            <a:lvl2pPr lvl="1" algn="ctr">
              <a:spcBef>
                <a:spcPts val="0"/>
              </a:spcBef>
              <a:spcAft>
                <a:spcPts val="0"/>
              </a:spcAft>
              <a:buClr>
                <a:schemeClr val="accent1"/>
              </a:buClr>
              <a:buSzPts val="2000"/>
              <a:buNone/>
              <a:defRPr>
                <a:solidFill>
                  <a:schemeClr val="accent1"/>
                </a:solidFill>
              </a:defRPr>
            </a:lvl2pPr>
            <a:lvl3pPr lvl="2" algn="ctr">
              <a:spcBef>
                <a:spcPts val="0"/>
              </a:spcBef>
              <a:spcAft>
                <a:spcPts val="0"/>
              </a:spcAft>
              <a:buClr>
                <a:schemeClr val="accent1"/>
              </a:buClr>
              <a:buSzPts val="2000"/>
              <a:buNone/>
              <a:defRPr>
                <a:solidFill>
                  <a:schemeClr val="accent1"/>
                </a:solidFill>
              </a:defRPr>
            </a:lvl3pPr>
            <a:lvl4pPr lvl="3" algn="ctr">
              <a:spcBef>
                <a:spcPts val="0"/>
              </a:spcBef>
              <a:spcAft>
                <a:spcPts val="0"/>
              </a:spcAft>
              <a:buClr>
                <a:schemeClr val="accent1"/>
              </a:buClr>
              <a:buSzPts val="2000"/>
              <a:buNone/>
              <a:defRPr>
                <a:solidFill>
                  <a:schemeClr val="accent1"/>
                </a:solidFill>
              </a:defRPr>
            </a:lvl4pPr>
            <a:lvl5pPr lvl="4" algn="ctr">
              <a:spcBef>
                <a:spcPts val="0"/>
              </a:spcBef>
              <a:spcAft>
                <a:spcPts val="0"/>
              </a:spcAft>
              <a:buClr>
                <a:schemeClr val="accent1"/>
              </a:buClr>
              <a:buSzPts val="2000"/>
              <a:buNone/>
              <a:defRPr>
                <a:solidFill>
                  <a:schemeClr val="accent1"/>
                </a:solidFill>
              </a:defRPr>
            </a:lvl5pPr>
            <a:lvl6pPr lvl="5" algn="ctr">
              <a:spcBef>
                <a:spcPts val="0"/>
              </a:spcBef>
              <a:spcAft>
                <a:spcPts val="0"/>
              </a:spcAft>
              <a:buClr>
                <a:schemeClr val="accent1"/>
              </a:buClr>
              <a:buSzPts val="2000"/>
              <a:buNone/>
              <a:defRPr>
                <a:solidFill>
                  <a:schemeClr val="accent1"/>
                </a:solidFill>
              </a:defRPr>
            </a:lvl6pPr>
            <a:lvl7pPr lvl="6" algn="ctr">
              <a:spcBef>
                <a:spcPts val="0"/>
              </a:spcBef>
              <a:spcAft>
                <a:spcPts val="0"/>
              </a:spcAft>
              <a:buClr>
                <a:schemeClr val="accent1"/>
              </a:buClr>
              <a:buSzPts val="2000"/>
              <a:buNone/>
              <a:defRPr>
                <a:solidFill>
                  <a:schemeClr val="accent1"/>
                </a:solidFill>
              </a:defRPr>
            </a:lvl7pPr>
            <a:lvl8pPr lvl="7" algn="ctr">
              <a:spcBef>
                <a:spcPts val="0"/>
              </a:spcBef>
              <a:spcAft>
                <a:spcPts val="0"/>
              </a:spcAft>
              <a:buClr>
                <a:schemeClr val="accent1"/>
              </a:buClr>
              <a:buSzPts val="2000"/>
              <a:buNone/>
              <a:defRPr>
                <a:solidFill>
                  <a:schemeClr val="accent1"/>
                </a:solidFill>
              </a:defRPr>
            </a:lvl8pPr>
            <a:lvl9pPr lvl="8" algn="ctr">
              <a:spcBef>
                <a:spcPts val="0"/>
              </a:spcBef>
              <a:spcAft>
                <a:spcPts val="0"/>
              </a:spcAft>
              <a:buClr>
                <a:schemeClr val="accent1"/>
              </a:buClr>
              <a:buSzPts val="2000"/>
              <a:buNone/>
              <a:defRPr>
                <a:solidFill>
                  <a:schemeClr val="accent1"/>
                </a:solidFill>
              </a:defRPr>
            </a:lvl9pPr>
          </a:lstStyle>
          <a:p>
            <a:endParaRPr/>
          </a:p>
        </p:txBody>
      </p:sp>
      <p:sp>
        <p:nvSpPr>
          <p:cNvPr id="146" name="Google Shape;146;p23"/>
          <p:cNvSpPr/>
          <p:nvPr/>
        </p:nvSpPr>
        <p:spPr>
          <a:xfrm>
            <a:off x="228450" y="1762300"/>
            <a:ext cx="8686800" cy="3152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147" name="Google Shape;147;p23"/>
          <p:cNvSpPr txBox="1">
            <a:spLocks noGrp="1"/>
          </p:cNvSpPr>
          <p:nvPr>
            <p:ph type="body" idx="2"/>
          </p:nvPr>
        </p:nvSpPr>
        <p:spPr>
          <a:xfrm>
            <a:off x="456400" y="1983350"/>
            <a:ext cx="8113800" cy="2713200"/>
          </a:xfrm>
          <a:prstGeom prst="rect">
            <a:avLst/>
          </a:prstGeom>
        </p:spPr>
        <p:txBody>
          <a:bodyPr spcFirstLastPara="1" wrap="square" lIns="91425" tIns="91425" rIns="91425" bIns="91425" anchor="t" anchorCtr="0">
            <a:normAutofit/>
          </a:bodyPr>
          <a:lstStyle>
            <a:lvl1pPr marL="457200" lvl="0" indent="-314325">
              <a:spcBef>
                <a:spcPts val="0"/>
              </a:spcBef>
              <a:spcAft>
                <a:spcPts val="0"/>
              </a:spcAft>
              <a:buClr>
                <a:schemeClr val="lt2"/>
              </a:buClr>
              <a:buSzPts val="1350"/>
              <a:buChar char="●"/>
              <a:defRPr>
                <a:solidFill>
                  <a:schemeClr val="lt2"/>
                </a:solidFill>
              </a:defRPr>
            </a:lvl1pPr>
            <a:lvl2pPr marL="914400" lvl="1" indent="-314325">
              <a:spcBef>
                <a:spcPts val="0"/>
              </a:spcBef>
              <a:spcAft>
                <a:spcPts val="0"/>
              </a:spcAft>
              <a:buClr>
                <a:schemeClr val="lt2"/>
              </a:buClr>
              <a:buSzPts val="1350"/>
              <a:buChar char="○"/>
              <a:defRPr>
                <a:solidFill>
                  <a:schemeClr val="lt2"/>
                </a:solidFill>
              </a:defRPr>
            </a:lvl2pPr>
            <a:lvl3pPr marL="1371600" lvl="2" indent="-314325">
              <a:spcBef>
                <a:spcPts val="0"/>
              </a:spcBef>
              <a:spcAft>
                <a:spcPts val="0"/>
              </a:spcAft>
              <a:buClr>
                <a:schemeClr val="lt2"/>
              </a:buClr>
              <a:buSzPts val="1350"/>
              <a:buChar char="■"/>
              <a:defRPr>
                <a:solidFill>
                  <a:schemeClr val="lt2"/>
                </a:solidFill>
              </a:defRPr>
            </a:lvl3pPr>
            <a:lvl4pPr marL="1828800" lvl="3" indent="-314325">
              <a:spcBef>
                <a:spcPts val="0"/>
              </a:spcBef>
              <a:spcAft>
                <a:spcPts val="0"/>
              </a:spcAft>
              <a:buClr>
                <a:schemeClr val="lt2"/>
              </a:buClr>
              <a:buSzPts val="1350"/>
              <a:buChar char="●"/>
              <a:defRPr>
                <a:solidFill>
                  <a:schemeClr val="lt2"/>
                </a:solidFill>
              </a:defRPr>
            </a:lvl4pPr>
            <a:lvl5pPr marL="2286000" lvl="4" indent="-314325">
              <a:spcBef>
                <a:spcPts val="0"/>
              </a:spcBef>
              <a:spcAft>
                <a:spcPts val="0"/>
              </a:spcAft>
              <a:buClr>
                <a:schemeClr val="lt2"/>
              </a:buClr>
              <a:buSzPts val="1350"/>
              <a:buChar char="○"/>
              <a:defRPr>
                <a:solidFill>
                  <a:schemeClr val="lt2"/>
                </a:solidFill>
              </a:defRPr>
            </a:lvl5pPr>
            <a:lvl6pPr marL="2743200" lvl="5" indent="-314325">
              <a:spcBef>
                <a:spcPts val="0"/>
              </a:spcBef>
              <a:spcAft>
                <a:spcPts val="0"/>
              </a:spcAft>
              <a:buClr>
                <a:schemeClr val="lt2"/>
              </a:buClr>
              <a:buSzPts val="1350"/>
              <a:buChar char="■"/>
              <a:defRPr>
                <a:solidFill>
                  <a:schemeClr val="lt2"/>
                </a:solidFill>
              </a:defRPr>
            </a:lvl6pPr>
            <a:lvl7pPr marL="3200400" lvl="6" indent="-314325">
              <a:spcBef>
                <a:spcPts val="0"/>
              </a:spcBef>
              <a:spcAft>
                <a:spcPts val="0"/>
              </a:spcAft>
              <a:buClr>
                <a:schemeClr val="lt2"/>
              </a:buClr>
              <a:buSzPts val="1350"/>
              <a:buChar char="●"/>
              <a:defRPr>
                <a:solidFill>
                  <a:schemeClr val="lt2"/>
                </a:solidFill>
              </a:defRPr>
            </a:lvl7pPr>
            <a:lvl8pPr marL="3657600" lvl="7" indent="-314325">
              <a:spcBef>
                <a:spcPts val="0"/>
              </a:spcBef>
              <a:spcAft>
                <a:spcPts val="0"/>
              </a:spcAft>
              <a:buClr>
                <a:schemeClr val="lt2"/>
              </a:buClr>
              <a:buSzPts val="1350"/>
              <a:buChar char="○"/>
              <a:defRPr>
                <a:solidFill>
                  <a:schemeClr val="lt2"/>
                </a:solidFill>
              </a:defRPr>
            </a:lvl8pPr>
            <a:lvl9pPr marL="4114800" lvl="8" indent="-314325">
              <a:spcBef>
                <a:spcPts val="0"/>
              </a:spcBef>
              <a:spcAft>
                <a:spcPts val="0"/>
              </a:spcAft>
              <a:buClr>
                <a:schemeClr val="lt2"/>
              </a:buClr>
              <a:buSzPts val="1350"/>
              <a:buChar char="■"/>
              <a:defRPr>
                <a:solidFill>
                  <a:schemeClr val="lt2"/>
                </a:solidFill>
              </a:defRPr>
            </a:lvl9pPr>
          </a:lstStyle>
          <a:p>
            <a:endParaRPr/>
          </a:p>
        </p:txBody>
      </p:sp>
      <p:sp>
        <p:nvSpPr>
          <p:cNvPr id="148" name="Google Shape;148;p23"/>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e column and image">
  <p:cSld name="CUSTOM_1">
    <p:spTree>
      <p:nvGrpSpPr>
        <p:cNvPr id="1" name="Shape 149"/>
        <p:cNvGrpSpPr/>
        <p:nvPr/>
      </p:nvGrpSpPr>
      <p:grpSpPr>
        <a:xfrm>
          <a:off x="0" y="0"/>
          <a:ext cx="0" cy="0"/>
          <a:chOff x="0" y="0"/>
          <a:chExt cx="0" cy="0"/>
        </a:xfrm>
      </p:grpSpPr>
      <p:sp>
        <p:nvSpPr>
          <p:cNvPr id="150" name="Google Shape;150;p24"/>
          <p:cNvSpPr/>
          <p:nvPr/>
        </p:nvSpPr>
        <p:spPr>
          <a:xfrm>
            <a:off x="228475" y="228600"/>
            <a:ext cx="8686800" cy="86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ubik"/>
              <a:ea typeface="Rubik"/>
              <a:cs typeface="Rubik"/>
              <a:sym typeface="Rubik"/>
            </a:endParaRPr>
          </a:p>
        </p:txBody>
      </p:sp>
      <p:sp>
        <p:nvSpPr>
          <p:cNvPr id="151" name="Google Shape;151;p24"/>
          <p:cNvSpPr txBox="1">
            <a:spLocks noGrp="1"/>
          </p:cNvSpPr>
          <p:nvPr>
            <p:ph type="title"/>
          </p:nvPr>
        </p:nvSpPr>
        <p:spPr>
          <a:xfrm>
            <a:off x="635500" y="228600"/>
            <a:ext cx="7836900" cy="865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2"/>
              </a:buClr>
              <a:buSzPts val="4000"/>
              <a:buNone/>
              <a:defRPr>
                <a:solidFill>
                  <a:schemeClr val="lt2"/>
                </a:solidFill>
              </a:defRPr>
            </a:lvl1pPr>
            <a:lvl2pPr lvl="1">
              <a:spcBef>
                <a:spcPts val="0"/>
              </a:spcBef>
              <a:spcAft>
                <a:spcPts val="0"/>
              </a:spcAft>
              <a:buClr>
                <a:schemeClr val="lt2"/>
              </a:buClr>
              <a:buSzPts val="4000"/>
              <a:buNone/>
              <a:defRPr>
                <a:solidFill>
                  <a:schemeClr val="lt2"/>
                </a:solidFill>
              </a:defRPr>
            </a:lvl2pPr>
            <a:lvl3pPr lvl="2">
              <a:spcBef>
                <a:spcPts val="0"/>
              </a:spcBef>
              <a:spcAft>
                <a:spcPts val="0"/>
              </a:spcAft>
              <a:buClr>
                <a:schemeClr val="lt2"/>
              </a:buClr>
              <a:buSzPts val="4000"/>
              <a:buNone/>
              <a:defRPr>
                <a:solidFill>
                  <a:schemeClr val="lt2"/>
                </a:solidFill>
              </a:defRPr>
            </a:lvl3pPr>
            <a:lvl4pPr lvl="3">
              <a:spcBef>
                <a:spcPts val="0"/>
              </a:spcBef>
              <a:spcAft>
                <a:spcPts val="0"/>
              </a:spcAft>
              <a:buClr>
                <a:schemeClr val="lt2"/>
              </a:buClr>
              <a:buSzPts val="4000"/>
              <a:buNone/>
              <a:defRPr>
                <a:solidFill>
                  <a:schemeClr val="lt2"/>
                </a:solidFill>
              </a:defRPr>
            </a:lvl4pPr>
            <a:lvl5pPr lvl="4">
              <a:spcBef>
                <a:spcPts val="0"/>
              </a:spcBef>
              <a:spcAft>
                <a:spcPts val="0"/>
              </a:spcAft>
              <a:buClr>
                <a:schemeClr val="lt2"/>
              </a:buClr>
              <a:buSzPts val="4000"/>
              <a:buNone/>
              <a:defRPr>
                <a:solidFill>
                  <a:schemeClr val="lt2"/>
                </a:solidFill>
              </a:defRPr>
            </a:lvl5pPr>
            <a:lvl6pPr lvl="5">
              <a:spcBef>
                <a:spcPts val="0"/>
              </a:spcBef>
              <a:spcAft>
                <a:spcPts val="0"/>
              </a:spcAft>
              <a:buClr>
                <a:schemeClr val="lt2"/>
              </a:buClr>
              <a:buSzPts val="4000"/>
              <a:buNone/>
              <a:defRPr>
                <a:solidFill>
                  <a:schemeClr val="lt2"/>
                </a:solidFill>
              </a:defRPr>
            </a:lvl6pPr>
            <a:lvl7pPr lvl="6">
              <a:spcBef>
                <a:spcPts val="0"/>
              </a:spcBef>
              <a:spcAft>
                <a:spcPts val="0"/>
              </a:spcAft>
              <a:buClr>
                <a:schemeClr val="lt2"/>
              </a:buClr>
              <a:buSzPts val="4000"/>
              <a:buNone/>
              <a:defRPr>
                <a:solidFill>
                  <a:schemeClr val="lt2"/>
                </a:solidFill>
              </a:defRPr>
            </a:lvl7pPr>
            <a:lvl8pPr lvl="7">
              <a:spcBef>
                <a:spcPts val="0"/>
              </a:spcBef>
              <a:spcAft>
                <a:spcPts val="0"/>
              </a:spcAft>
              <a:buClr>
                <a:schemeClr val="lt2"/>
              </a:buClr>
              <a:buSzPts val="4000"/>
              <a:buNone/>
              <a:defRPr>
                <a:solidFill>
                  <a:schemeClr val="lt2"/>
                </a:solidFill>
              </a:defRPr>
            </a:lvl8pPr>
            <a:lvl9pPr lvl="8">
              <a:spcBef>
                <a:spcPts val="0"/>
              </a:spcBef>
              <a:spcAft>
                <a:spcPts val="0"/>
              </a:spcAft>
              <a:buClr>
                <a:schemeClr val="lt2"/>
              </a:buClr>
              <a:buSzPts val="4000"/>
              <a:buNone/>
              <a:defRPr>
                <a:solidFill>
                  <a:schemeClr val="lt2"/>
                </a:solidFill>
              </a:defRPr>
            </a:lvl9pPr>
          </a:lstStyle>
          <a:p>
            <a:endParaRPr/>
          </a:p>
        </p:txBody>
      </p:sp>
      <p:sp>
        <p:nvSpPr>
          <p:cNvPr id="152" name="Google Shape;152;p24"/>
          <p:cNvSpPr/>
          <p:nvPr/>
        </p:nvSpPr>
        <p:spPr>
          <a:xfrm>
            <a:off x="228600" y="1092900"/>
            <a:ext cx="8686800" cy="441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chemeClr val="dk1"/>
              </a:solidFill>
              <a:latin typeface="Young Serif"/>
              <a:ea typeface="Young Serif"/>
              <a:cs typeface="Young Serif"/>
              <a:sym typeface="Young Serif"/>
            </a:endParaRPr>
          </a:p>
        </p:txBody>
      </p:sp>
      <p:sp>
        <p:nvSpPr>
          <p:cNvPr id="153" name="Google Shape;153;p24"/>
          <p:cNvSpPr txBox="1">
            <a:spLocks noGrp="1"/>
          </p:cNvSpPr>
          <p:nvPr>
            <p:ph type="subTitle" idx="1"/>
          </p:nvPr>
        </p:nvSpPr>
        <p:spPr>
          <a:xfrm>
            <a:off x="635500" y="1092900"/>
            <a:ext cx="7836900" cy="441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2000"/>
              <a:buNone/>
              <a:defRPr>
                <a:solidFill>
                  <a:schemeClr val="accent1"/>
                </a:solidFill>
              </a:defRPr>
            </a:lvl1pPr>
            <a:lvl2pPr lvl="1" algn="ctr">
              <a:spcBef>
                <a:spcPts val="0"/>
              </a:spcBef>
              <a:spcAft>
                <a:spcPts val="0"/>
              </a:spcAft>
              <a:buClr>
                <a:schemeClr val="accent1"/>
              </a:buClr>
              <a:buSzPts val="2000"/>
              <a:buNone/>
              <a:defRPr>
                <a:solidFill>
                  <a:schemeClr val="accent1"/>
                </a:solidFill>
              </a:defRPr>
            </a:lvl2pPr>
            <a:lvl3pPr lvl="2" algn="ctr">
              <a:spcBef>
                <a:spcPts val="0"/>
              </a:spcBef>
              <a:spcAft>
                <a:spcPts val="0"/>
              </a:spcAft>
              <a:buClr>
                <a:schemeClr val="accent1"/>
              </a:buClr>
              <a:buSzPts val="2000"/>
              <a:buNone/>
              <a:defRPr>
                <a:solidFill>
                  <a:schemeClr val="accent1"/>
                </a:solidFill>
              </a:defRPr>
            </a:lvl3pPr>
            <a:lvl4pPr lvl="3" algn="ctr">
              <a:spcBef>
                <a:spcPts val="0"/>
              </a:spcBef>
              <a:spcAft>
                <a:spcPts val="0"/>
              </a:spcAft>
              <a:buClr>
                <a:schemeClr val="accent1"/>
              </a:buClr>
              <a:buSzPts val="2000"/>
              <a:buNone/>
              <a:defRPr>
                <a:solidFill>
                  <a:schemeClr val="accent1"/>
                </a:solidFill>
              </a:defRPr>
            </a:lvl4pPr>
            <a:lvl5pPr lvl="4" algn="ctr">
              <a:spcBef>
                <a:spcPts val="0"/>
              </a:spcBef>
              <a:spcAft>
                <a:spcPts val="0"/>
              </a:spcAft>
              <a:buClr>
                <a:schemeClr val="accent1"/>
              </a:buClr>
              <a:buSzPts val="2000"/>
              <a:buNone/>
              <a:defRPr>
                <a:solidFill>
                  <a:schemeClr val="accent1"/>
                </a:solidFill>
              </a:defRPr>
            </a:lvl5pPr>
            <a:lvl6pPr lvl="5" algn="ctr">
              <a:spcBef>
                <a:spcPts val="0"/>
              </a:spcBef>
              <a:spcAft>
                <a:spcPts val="0"/>
              </a:spcAft>
              <a:buClr>
                <a:schemeClr val="accent1"/>
              </a:buClr>
              <a:buSzPts val="2000"/>
              <a:buNone/>
              <a:defRPr>
                <a:solidFill>
                  <a:schemeClr val="accent1"/>
                </a:solidFill>
              </a:defRPr>
            </a:lvl6pPr>
            <a:lvl7pPr lvl="6" algn="ctr">
              <a:spcBef>
                <a:spcPts val="0"/>
              </a:spcBef>
              <a:spcAft>
                <a:spcPts val="0"/>
              </a:spcAft>
              <a:buClr>
                <a:schemeClr val="accent1"/>
              </a:buClr>
              <a:buSzPts val="2000"/>
              <a:buNone/>
              <a:defRPr>
                <a:solidFill>
                  <a:schemeClr val="accent1"/>
                </a:solidFill>
              </a:defRPr>
            </a:lvl7pPr>
            <a:lvl8pPr lvl="7" algn="ctr">
              <a:spcBef>
                <a:spcPts val="0"/>
              </a:spcBef>
              <a:spcAft>
                <a:spcPts val="0"/>
              </a:spcAft>
              <a:buClr>
                <a:schemeClr val="accent1"/>
              </a:buClr>
              <a:buSzPts val="2000"/>
              <a:buNone/>
              <a:defRPr>
                <a:solidFill>
                  <a:schemeClr val="accent1"/>
                </a:solidFill>
              </a:defRPr>
            </a:lvl8pPr>
            <a:lvl9pPr lvl="8" algn="ctr">
              <a:spcBef>
                <a:spcPts val="0"/>
              </a:spcBef>
              <a:spcAft>
                <a:spcPts val="0"/>
              </a:spcAft>
              <a:buClr>
                <a:schemeClr val="accent1"/>
              </a:buClr>
              <a:buSzPts val="2000"/>
              <a:buNone/>
              <a:defRPr>
                <a:solidFill>
                  <a:schemeClr val="accent1"/>
                </a:solidFill>
              </a:defRPr>
            </a:lvl9pPr>
          </a:lstStyle>
          <a:p>
            <a:endParaRPr/>
          </a:p>
        </p:txBody>
      </p:sp>
      <p:sp>
        <p:nvSpPr>
          <p:cNvPr id="154" name="Google Shape;154;p24"/>
          <p:cNvSpPr>
            <a:spLocks noGrp="1"/>
          </p:cNvSpPr>
          <p:nvPr>
            <p:ph type="pic" idx="2"/>
          </p:nvPr>
        </p:nvSpPr>
        <p:spPr>
          <a:xfrm>
            <a:off x="4685900" y="1762300"/>
            <a:ext cx="4229400" cy="3152400"/>
          </a:xfrm>
          <a:prstGeom prst="rect">
            <a:avLst/>
          </a:prstGeom>
          <a:noFill/>
          <a:ln>
            <a:noFill/>
          </a:ln>
        </p:spPr>
      </p:sp>
      <p:sp>
        <p:nvSpPr>
          <p:cNvPr id="155" name="Google Shape;155;p24"/>
          <p:cNvSpPr/>
          <p:nvPr/>
        </p:nvSpPr>
        <p:spPr>
          <a:xfrm>
            <a:off x="228450" y="1762300"/>
            <a:ext cx="4229400" cy="3152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156" name="Google Shape;156;p24"/>
          <p:cNvSpPr txBox="1">
            <a:spLocks noGrp="1"/>
          </p:cNvSpPr>
          <p:nvPr>
            <p:ph type="body" idx="3"/>
          </p:nvPr>
        </p:nvSpPr>
        <p:spPr>
          <a:xfrm>
            <a:off x="456400" y="1983350"/>
            <a:ext cx="3780300" cy="2713200"/>
          </a:xfrm>
          <a:prstGeom prst="rect">
            <a:avLst/>
          </a:prstGeom>
        </p:spPr>
        <p:txBody>
          <a:bodyPr spcFirstLastPara="1" wrap="square" lIns="91425" tIns="91425" rIns="91425" bIns="91425" anchor="t" anchorCtr="0">
            <a:normAutofit/>
          </a:bodyPr>
          <a:lstStyle>
            <a:lvl1pPr marL="457200" lvl="0" indent="-314325">
              <a:spcBef>
                <a:spcPts val="0"/>
              </a:spcBef>
              <a:spcAft>
                <a:spcPts val="0"/>
              </a:spcAft>
              <a:buClr>
                <a:schemeClr val="lt2"/>
              </a:buClr>
              <a:buSzPts val="1350"/>
              <a:buChar char="●"/>
              <a:defRPr>
                <a:solidFill>
                  <a:schemeClr val="lt2"/>
                </a:solidFill>
              </a:defRPr>
            </a:lvl1pPr>
            <a:lvl2pPr marL="914400" lvl="1" indent="-314325">
              <a:spcBef>
                <a:spcPts val="0"/>
              </a:spcBef>
              <a:spcAft>
                <a:spcPts val="0"/>
              </a:spcAft>
              <a:buClr>
                <a:schemeClr val="lt2"/>
              </a:buClr>
              <a:buSzPts val="1350"/>
              <a:buChar char="○"/>
              <a:defRPr>
                <a:solidFill>
                  <a:schemeClr val="lt2"/>
                </a:solidFill>
              </a:defRPr>
            </a:lvl2pPr>
            <a:lvl3pPr marL="1371600" lvl="2" indent="-314325">
              <a:spcBef>
                <a:spcPts val="0"/>
              </a:spcBef>
              <a:spcAft>
                <a:spcPts val="0"/>
              </a:spcAft>
              <a:buClr>
                <a:schemeClr val="lt2"/>
              </a:buClr>
              <a:buSzPts val="1350"/>
              <a:buChar char="■"/>
              <a:defRPr>
                <a:solidFill>
                  <a:schemeClr val="lt2"/>
                </a:solidFill>
              </a:defRPr>
            </a:lvl3pPr>
            <a:lvl4pPr marL="1828800" lvl="3" indent="-314325">
              <a:spcBef>
                <a:spcPts val="0"/>
              </a:spcBef>
              <a:spcAft>
                <a:spcPts val="0"/>
              </a:spcAft>
              <a:buClr>
                <a:schemeClr val="lt2"/>
              </a:buClr>
              <a:buSzPts val="1350"/>
              <a:buChar char="●"/>
              <a:defRPr>
                <a:solidFill>
                  <a:schemeClr val="lt2"/>
                </a:solidFill>
              </a:defRPr>
            </a:lvl4pPr>
            <a:lvl5pPr marL="2286000" lvl="4" indent="-314325">
              <a:spcBef>
                <a:spcPts val="0"/>
              </a:spcBef>
              <a:spcAft>
                <a:spcPts val="0"/>
              </a:spcAft>
              <a:buClr>
                <a:schemeClr val="lt2"/>
              </a:buClr>
              <a:buSzPts val="1350"/>
              <a:buChar char="○"/>
              <a:defRPr>
                <a:solidFill>
                  <a:schemeClr val="lt2"/>
                </a:solidFill>
              </a:defRPr>
            </a:lvl5pPr>
            <a:lvl6pPr marL="2743200" lvl="5" indent="-314325">
              <a:spcBef>
                <a:spcPts val="0"/>
              </a:spcBef>
              <a:spcAft>
                <a:spcPts val="0"/>
              </a:spcAft>
              <a:buClr>
                <a:schemeClr val="lt2"/>
              </a:buClr>
              <a:buSzPts val="1350"/>
              <a:buChar char="■"/>
              <a:defRPr>
                <a:solidFill>
                  <a:schemeClr val="lt2"/>
                </a:solidFill>
              </a:defRPr>
            </a:lvl6pPr>
            <a:lvl7pPr marL="3200400" lvl="6" indent="-314325">
              <a:spcBef>
                <a:spcPts val="0"/>
              </a:spcBef>
              <a:spcAft>
                <a:spcPts val="0"/>
              </a:spcAft>
              <a:buClr>
                <a:schemeClr val="lt2"/>
              </a:buClr>
              <a:buSzPts val="1350"/>
              <a:buChar char="●"/>
              <a:defRPr>
                <a:solidFill>
                  <a:schemeClr val="lt2"/>
                </a:solidFill>
              </a:defRPr>
            </a:lvl7pPr>
            <a:lvl8pPr marL="3657600" lvl="7" indent="-314325">
              <a:spcBef>
                <a:spcPts val="0"/>
              </a:spcBef>
              <a:spcAft>
                <a:spcPts val="0"/>
              </a:spcAft>
              <a:buClr>
                <a:schemeClr val="lt2"/>
              </a:buClr>
              <a:buSzPts val="1350"/>
              <a:buChar char="○"/>
              <a:defRPr>
                <a:solidFill>
                  <a:schemeClr val="lt2"/>
                </a:solidFill>
              </a:defRPr>
            </a:lvl8pPr>
            <a:lvl9pPr marL="4114800" lvl="8" indent="-314325">
              <a:spcBef>
                <a:spcPts val="0"/>
              </a:spcBef>
              <a:spcAft>
                <a:spcPts val="0"/>
              </a:spcAft>
              <a:buClr>
                <a:schemeClr val="lt2"/>
              </a:buClr>
              <a:buSzPts val="1350"/>
              <a:buChar char="■"/>
              <a:defRPr>
                <a:solidFill>
                  <a:schemeClr val="lt2"/>
                </a:solidFill>
              </a:defRPr>
            </a:lvl9pPr>
          </a:lstStyle>
          <a:p>
            <a:endParaRPr/>
          </a:p>
        </p:txBody>
      </p:sp>
      <p:sp>
        <p:nvSpPr>
          <p:cNvPr id="157" name="Google Shape;157;p24"/>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three columns and image 1">
  <p:cSld name="CUSTOM_2">
    <p:spTree>
      <p:nvGrpSpPr>
        <p:cNvPr id="1" name="Shape 158"/>
        <p:cNvGrpSpPr/>
        <p:nvPr/>
      </p:nvGrpSpPr>
      <p:grpSpPr>
        <a:xfrm>
          <a:off x="0" y="0"/>
          <a:ext cx="0" cy="0"/>
          <a:chOff x="0" y="0"/>
          <a:chExt cx="0" cy="0"/>
        </a:xfrm>
      </p:grpSpPr>
      <p:sp>
        <p:nvSpPr>
          <p:cNvPr id="159" name="Google Shape;159;p25"/>
          <p:cNvSpPr/>
          <p:nvPr/>
        </p:nvSpPr>
        <p:spPr>
          <a:xfrm>
            <a:off x="228475" y="228600"/>
            <a:ext cx="8686800" cy="86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ubik"/>
              <a:ea typeface="Rubik"/>
              <a:cs typeface="Rubik"/>
              <a:sym typeface="Rubik"/>
            </a:endParaRPr>
          </a:p>
        </p:txBody>
      </p:sp>
      <p:sp>
        <p:nvSpPr>
          <p:cNvPr id="160" name="Google Shape;160;p25"/>
          <p:cNvSpPr txBox="1">
            <a:spLocks noGrp="1"/>
          </p:cNvSpPr>
          <p:nvPr>
            <p:ph type="title"/>
          </p:nvPr>
        </p:nvSpPr>
        <p:spPr>
          <a:xfrm>
            <a:off x="635500" y="228600"/>
            <a:ext cx="7836900" cy="865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2"/>
              </a:buClr>
              <a:buSzPts val="4000"/>
              <a:buNone/>
              <a:defRPr>
                <a:solidFill>
                  <a:schemeClr val="lt2"/>
                </a:solidFill>
              </a:defRPr>
            </a:lvl1pPr>
            <a:lvl2pPr lvl="1">
              <a:spcBef>
                <a:spcPts val="0"/>
              </a:spcBef>
              <a:spcAft>
                <a:spcPts val="0"/>
              </a:spcAft>
              <a:buClr>
                <a:schemeClr val="lt2"/>
              </a:buClr>
              <a:buSzPts val="4000"/>
              <a:buNone/>
              <a:defRPr>
                <a:solidFill>
                  <a:schemeClr val="lt2"/>
                </a:solidFill>
              </a:defRPr>
            </a:lvl2pPr>
            <a:lvl3pPr lvl="2">
              <a:spcBef>
                <a:spcPts val="0"/>
              </a:spcBef>
              <a:spcAft>
                <a:spcPts val="0"/>
              </a:spcAft>
              <a:buClr>
                <a:schemeClr val="lt2"/>
              </a:buClr>
              <a:buSzPts val="4000"/>
              <a:buNone/>
              <a:defRPr>
                <a:solidFill>
                  <a:schemeClr val="lt2"/>
                </a:solidFill>
              </a:defRPr>
            </a:lvl3pPr>
            <a:lvl4pPr lvl="3">
              <a:spcBef>
                <a:spcPts val="0"/>
              </a:spcBef>
              <a:spcAft>
                <a:spcPts val="0"/>
              </a:spcAft>
              <a:buClr>
                <a:schemeClr val="lt2"/>
              </a:buClr>
              <a:buSzPts val="4000"/>
              <a:buNone/>
              <a:defRPr>
                <a:solidFill>
                  <a:schemeClr val="lt2"/>
                </a:solidFill>
              </a:defRPr>
            </a:lvl4pPr>
            <a:lvl5pPr lvl="4">
              <a:spcBef>
                <a:spcPts val="0"/>
              </a:spcBef>
              <a:spcAft>
                <a:spcPts val="0"/>
              </a:spcAft>
              <a:buClr>
                <a:schemeClr val="lt2"/>
              </a:buClr>
              <a:buSzPts val="4000"/>
              <a:buNone/>
              <a:defRPr>
                <a:solidFill>
                  <a:schemeClr val="lt2"/>
                </a:solidFill>
              </a:defRPr>
            </a:lvl5pPr>
            <a:lvl6pPr lvl="5">
              <a:spcBef>
                <a:spcPts val="0"/>
              </a:spcBef>
              <a:spcAft>
                <a:spcPts val="0"/>
              </a:spcAft>
              <a:buClr>
                <a:schemeClr val="lt2"/>
              </a:buClr>
              <a:buSzPts val="4000"/>
              <a:buNone/>
              <a:defRPr>
                <a:solidFill>
                  <a:schemeClr val="lt2"/>
                </a:solidFill>
              </a:defRPr>
            </a:lvl6pPr>
            <a:lvl7pPr lvl="6">
              <a:spcBef>
                <a:spcPts val="0"/>
              </a:spcBef>
              <a:spcAft>
                <a:spcPts val="0"/>
              </a:spcAft>
              <a:buClr>
                <a:schemeClr val="lt2"/>
              </a:buClr>
              <a:buSzPts val="4000"/>
              <a:buNone/>
              <a:defRPr>
                <a:solidFill>
                  <a:schemeClr val="lt2"/>
                </a:solidFill>
              </a:defRPr>
            </a:lvl7pPr>
            <a:lvl8pPr lvl="7">
              <a:spcBef>
                <a:spcPts val="0"/>
              </a:spcBef>
              <a:spcAft>
                <a:spcPts val="0"/>
              </a:spcAft>
              <a:buClr>
                <a:schemeClr val="lt2"/>
              </a:buClr>
              <a:buSzPts val="4000"/>
              <a:buNone/>
              <a:defRPr>
                <a:solidFill>
                  <a:schemeClr val="lt2"/>
                </a:solidFill>
              </a:defRPr>
            </a:lvl8pPr>
            <a:lvl9pPr lvl="8">
              <a:spcBef>
                <a:spcPts val="0"/>
              </a:spcBef>
              <a:spcAft>
                <a:spcPts val="0"/>
              </a:spcAft>
              <a:buClr>
                <a:schemeClr val="lt2"/>
              </a:buClr>
              <a:buSzPts val="4000"/>
              <a:buNone/>
              <a:defRPr>
                <a:solidFill>
                  <a:schemeClr val="lt2"/>
                </a:solidFill>
              </a:defRPr>
            </a:lvl9pPr>
          </a:lstStyle>
          <a:p>
            <a:endParaRPr/>
          </a:p>
        </p:txBody>
      </p:sp>
      <p:sp>
        <p:nvSpPr>
          <p:cNvPr id="161" name="Google Shape;161;p25"/>
          <p:cNvSpPr/>
          <p:nvPr/>
        </p:nvSpPr>
        <p:spPr>
          <a:xfrm>
            <a:off x="228600" y="1322475"/>
            <a:ext cx="2768700" cy="450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Young Serif"/>
              <a:ea typeface="Young Serif"/>
              <a:cs typeface="Young Serif"/>
              <a:sym typeface="Young Serif"/>
            </a:endParaRPr>
          </a:p>
        </p:txBody>
      </p:sp>
      <p:sp>
        <p:nvSpPr>
          <p:cNvPr id="162" name="Google Shape;162;p25"/>
          <p:cNvSpPr txBox="1">
            <a:spLocks noGrp="1"/>
          </p:cNvSpPr>
          <p:nvPr>
            <p:ph type="subTitle" idx="1"/>
          </p:nvPr>
        </p:nvSpPr>
        <p:spPr>
          <a:xfrm>
            <a:off x="228600" y="1322450"/>
            <a:ext cx="2768700" cy="450900"/>
          </a:xfrm>
          <a:prstGeom prst="rect">
            <a:avLst/>
          </a:prstGeom>
        </p:spPr>
        <p:txBody>
          <a:bodyPr spcFirstLastPara="1" wrap="square" lIns="171450" tIns="91425" rIns="91425" bIns="91425" anchor="ctr" anchorCtr="0">
            <a:noAutofit/>
          </a:bodyPr>
          <a:lstStyle>
            <a:lvl1pPr lvl="0">
              <a:spcBef>
                <a:spcPts val="0"/>
              </a:spcBef>
              <a:spcAft>
                <a:spcPts val="0"/>
              </a:spcAft>
              <a:buClr>
                <a:schemeClr val="accent1"/>
              </a:buClr>
              <a:buSzPts val="1400"/>
              <a:buNone/>
              <a:defRPr sz="1400">
                <a:solidFill>
                  <a:schemeClr val="accent1"/>
                </a:solidFill>
              </a:defRPr>
            </a:lvl1pPr>
            <a:lvl2pPr lvl="1">
              <a:spcBef>
                <a:spcPts val="0"/>
              </a:spcBef>
              <a:spcAft>
                <a:spcPts val="0"/>
              </a:spcAft>
              <a:buClr>
                <a:schemeClr val="accent1"/>
              </a:buClr>
              <a:buSzPts val="1400"/>
              <a:buNone/>
              <a:defRPr sz="1400">
                <a:solidFill>
                  <a:schemeClr val="accent1"/>
                </a:solidFill>
              </a:defRPr>
            </a:lvl2pPr>
            <a:lvl3pPr lvl="2">
              <a:spcBef>
                <a:spcPts val="0"/>
              </a:spcBef>
              <a:spcAft>
                <a:spcPts val="0"/>
              </a:spcAft>
              <a:buClr>
                <a:schemeClr val="accent1"/>
              </a:buClr>
              <a:buSzPts val="1400"/>
              <a:buNone/>
              <a:defRPr sz="1400">
                <a:solidFill>
                  <a:schemeClr val="accent1"/>
                </a:solidFill>
              </a:defRPr>
            </a:lvl3pPr>
            <a:lvl4pPr lvl="3">
              <a:spcBef>
                <a:spcPts val="0"/>
              </a:spcBef>
              <a:spcAft>
                <a:spcPts val="0"/>
              </a:spcAft>
              <a:buClr>
                <a:schemeClr val="accent1"/>
              </a:buClr>
              <a:buSzPts val="1400"/>
              <a:buNone/>
              <a:defRPr sz="1400">
                <a:solidFill>
                  <a:schemeClr val="accent1"/>
                </a:solidFill>
              </a:defRPr>
            </a:lvl4pPr>
            <a:lvl5pPr lvl="4">
              <a:spcBef>
                <a:spcPts val="0"/>
              </a:spcBef>
              <a:spcAft>
                <a:spcPts val="0"/>
              </a:spcAft>
              <a:buClr>
                <a:schemeClr val="accent1"/>
              </a:buClr>
              <a:buSzPts val="1400"/>
              <a:buNone/>
              <a:defRPr sz="1400">
                <a:solidFill>
                  <a:schemeClr val="accent1"/>
                </a:solidFill>
              </a:defRPr>
            </a:lvl5pPr>
            <a:lvl6pPr lvl="5">
              <a:spcBef>
                <a:spcPts val="0"/>
              </a:spcBef>
              <a:spcAft>
                <a:spcPts val="0"/>
              </a:spcAft>
              <a:buClr>
                <a:schemeClr val="accent1"/>
              </a:buClr>
              <a:buSzPts val="1400"/>
              <a:buNone/>
              <a:defRPr sz="1400">
                <a:solidFill>
                  <a:schemeClr val="accent1"/>
                </a:solidFill>
              </a:defRPr>
            </a:lvl6pPr>
            <a:lvl7pPr lvl="6">
              <a:spcBef>
                <a:spcPts val="0"/>
              </a:spcBef>
              <a:spcAft>
                <a:spcPts val="0"/>
              </a:spcAft>
              <a:buClr>
                <a:schemeClr val="accent1"/>
              </a:buClr>
              <a:buSzPts val="1400"/>
              <a:buNone/>
              <a:defRPr sz="1400">
                <a:solidFill>
                  <a:schemeClr val="accent1"/>
                </a:solidFill>
              </a:defRPr>
            </a:lvl7pPr>
            <a:lvl8pPr lvl="7">
              <a:spcBef>
                <a:spcPts val="0"/>
              </a:spcBef>
              <a:spcAft>
                <a:spcPts val="0"/>
              </a:spcAft>
              <a:buClr>
                <a:schemeClr val="accent1"/>
              </a:buClr>
              <a:buSzPts val="1400"/>
              <a:buNone/>
              <a:defRPr sz="1400">
                <a:solidFill>
                  <a:schemeClr val="accent1"/>
                </a:solidFill>
              </a:defRPr>
            </a:lvl8pPr>
            <a:lvl9pPr lvl="8">
              <a:spcBef>
                <a:spcPts val="0"/>
              </a:spcBef>
              <a:spcAft>
                <a:spcPts val="0"/>
              </a:spcAft>
              <a:buClr>
                <a:schemeClr val="accent1"/>
              </a:buClr>
              <a:buSzPts val="1400"/>
              <a:buNone/>
              <a:defRPr sz="1400">
                <a:solidFill>
                  <a:schemeClr val="accent1"/>
                </a:solidFill>
              </a:defRPr>
            </a:lvl9pPr>
          </a:lstStyle>
          <a:p>
            <a:endParaRPr/>
          </a:p>
        </p:txBody>
      </p:sp>
      <p:sp>
        <p:nvSpPr>
          <p:cNvPr id="163" name="Google Shape;163;p25"/>
          <p:cNvSpPr>
            <a:spLocks noGrp="1"/>
          </p:cNvSpPr>
          <p:nvPr>
            <p:ph type="pic" idx="2"/>
          </p:nvPr>
        </p:nvSpPr>
        <p:spPr>
          <a:xfrm>
            <a:off x="228600" y="3062975"/>
            <a:ext cx="8686800" cy="1851900"/>
          </a:xfrm>
          <a:prstGeom prst="rect">
            <a:avLst/>
          </a:prstGeom>
          <a:noFill/>
          <a:ln>
            <a:noFill/>
          </a:ln>
        </p:spPr>
      </p:sp>
      <p:sp>
        <p:nvSpPr>
          <p:cNvPr id="164" name="Google Shape;164;p25"/>
          <p:cNvSpPr/>
          <p:nvPr/>
        </p:nvSpPr>
        <p:spPr>
          <a:xfrm>
            <a:off x="228600" y="1756113"/>
            <a:ext cx="2768700" cy="1086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200"/>
              </a:spcAft>
              <a:buNone/>
            </a:pPr>
            <a:endParaRPr sz="1000">
              <a:solidFill>
                <a:srgbClr val="FFFFFF"/>
              </a:solidFill>
              <a:latin typeface="Rubik"/>
              <a:ea typeface="Rubik"/>
              <a:cs typeface="Rubik"/>
              <a:sym typeface="Rubik"/>
            </a:endParaRPr>
          </a:p>
        </p:txBody>
      </p:sp>
      <p:sp>
        <p:nvSpPr>
          <p:cNvPr id="165" name="Google Shape;165;p25"/>
          <p:cNvSpPr txBox="1">
            <a:spLocks noGrp="1"/>
          </p:cNvSpPr>
          <p:nvPr>
            <p:ph type="body" idx="3"/>
          </p:nvPr>
        </p:nvSpPr>
        <p:spPr>
          <a:xfrm>
            <a:off x="228600" y="1809225"/>
            <a:ext cx="2768700" cy="979800"/>
          </a:xfrm>
          <a:prstGeom prst="rect">
            <a:avLst/>
          </a:prstGeom>
        </p:spPr>
        <p:txBody>
          <a:bodyPr spcFirstLastPara="1" wrap="square" lIns="114300" tIns="91425" rIns="91425" bIns="91425" anchor="t" anchorCtr="0">
            <a:normAutofit/>
          </a:bodyPr>
          <a:lstStyle>
            <a:lvl1pPr marL="457200" lvl="0" indent="-292100">
              <a:spcBef>
                <a:spcPts val="0"/>
              </a:spcBef>
              <a:spcAft>
                <a:spcPts val="0"/>
              </a:spcAft>
              <a:buClr>
                <a:schemeClr val="lt2"/>
              </a:buClr>
              <a:buSzPts val="1000"/>
              <a:buChar char="●"/>
              <a:defRPr sz="1000">
                <a:solidFill>
                  <a:schemeClr val="lt2"/>
                </a:solidFill>
              </a:defRPr>
            </a:lvl1pPr>
            <a:lvl2pPr marL="914400" lvl="1" indent="-292100">
              <a:spcBef>
                <a:spcPts val="0"/>
              </a:spcBef>
              <a:spcAft>
                <a:spcPts val="0"/>
              </a:spcAft>
              <a:buClr>
                <a:schemeClr val="lt2"/>
              </a:buClr>
              <a:buSzPts val="1000"/>
              <a:buChar char="○"/>
              <a:defRPr sz="1000">
                <a:solidFill>
                  <a:schemeClr val="lt2"/>
                </a:solidFill>
              </a:defRPr>
            </a:lvl2pPr>
            <a:lvl3pPr marL="1371600" lvl="2" indent="-292100">
              <a:spcBef>
                <a:spcPts val="0"/>
              </a:spcBef>
              <a:spcAft>
                <a:spcPts val="0"/>
              </a:spcAft>
              <a:buClr>
                <a:schemeClr val="lt2"/>
              </a:buClr>
              <a:buSzPts val="1000"/>
              <a:buChar char="■"/>
              <a:defRPr sz="1000">
                <a:solidFill>
                  <a:schemeClr val="lt2"/>
                </a:solidFill>
              </a:defRPr>
            </a:lvl3pPr>
            <a:lvl4pPr marL="1828800" lvl="3" indent="-292100">
              <a:spcBef>
                <a:spcPts val="0"/>
              </a:spcBef>
              <a:spcAft>
                <a:spcPts val="0"/>
              </a:spcAft>
              <a:buClr>
                <a:schemeClr val="lt2"/>
              </a:buClr>
              <a:buSzPts val="1000"/>
              <a:buChar char="●"/>
              <a:defRPr sz="1000">
                <a:solidFill>
                  <a:schemeClr val="lt2"/>
                </a:solidFill>
              </a:defRPr>
            </a:lvl4pPr>
            <a:lvl5pPr marL="2286000" lvl="4" indent="-292100">
              <a:spcBef>
                <a:spcPts val="0"/>
              </a:spcBef>
              <a:spcAft>
                <a:spcPts val="0"/>
              </a:spcAft>
              <a:buClr>
                <a:schemeClr val="lt2"/>
              </a:buClr>
              <a:buSzPts val="1000"/>
              <a:buChar char="○"/>
              <a:defRPr sz="1000">
                <a:solidFill>
                  <a:schemeClr val="lt2"/>
                </a:solidFill>
              </a:defRPr>
            </a:lvl5pPr>
            <a:lvl6pPr marL="2743200" lvl="5" indent="-292100">
              <a:spcBef>
                <a:spcPts val="0"/>
              </a:spcBef>
              <a:spcAft>
                <a:spcPts val="0"/>
              </a:spcAft>
              <a:buClr>
                <a:schemeClr val="lt2"/>
              </a:buClr>
              <a:buSzPts val="1000"/>
              <a:buChar char="■"/>
              <a:defRPr sz="1000">
                <a:solidFill>
                  <a:schemeClr val="lt2"/>
                </a:solidFill>
              </a:defRPr>
            </a:lvl6pPr>
            <a:lvl7pPr marL="3200400" lvl="6" indent="-292100">
              <a:spcBef>
                <a:spcPts val="0"/>
              </a:spcBef>
              <a:spcAft>
                <a:spcPts val="0"/>
              </a:spcAft>
              <a:buClr>
                <a:schemeClr val="lt2"/>
              </a:buClr>
              <a:buSzPts val="1000"/>
              <a:buChar char="●"/>
              <a:defRPr sz="1000">
                <a:solidFill>
                  <a:schemeClr val="lt2"/>
                </a:solidFill>
              </a:defRPr>
            </a:lvl7pPr>
            <a:lvl8pPr marL="3657600" lvl="7" indent="-292100">
              <a:spcBef>
                <a:spcPts val="0"/>
              </a:spcBef>
              <a:spcAft>
                <a:spcPts val="0"/>
              </a:spcAft>
              <a:buClr>
                <a:schemeClr val="lt2"/>
              </a:buClr>
              <a:buSzPts val="1000"/>
              <a:buChar char="○"/>
              <a:defRPr sz="1000">
                <a:solidFill>
                  <a:schemeClr val="lt2"/>
                </a:solidFill>
              </a:defRPr>
            </a:lvl8pPr>
            <a:lvl9pPr marL="4114800" lvl="8" indent="-292100">
              <a:spcBef>
                <a:spcPts val="0"/>
              </a:spcBef>
              <a:spcAft>
                <a:spcPts val="0"/>
              </a:spcAft>
              <a:buClr>
                <a:schemeClr val="lt2"/>
              </a:buClr>
              <a:buSzPts val="1000"/>
              <a:buChar char="■"/>
              <a:defRPr sz="1000">
                <a:solidFill>
                  <a:schemeClr val="lt2"/>
                </a:solidFill>
              </a:defRPr>
            </a:lvl9pPr>
          </a:lstStyle>
          <a:p>
            <a:endParaRPr/>
          </a:p>
        </p:txBody>
      </p:sp>
      <p:sp>
        <p:nvSpPr>
          <p:cNvPr id="166" name="Google Shape;166;p25"/>
          <p:cNvSpPr/>
          <p:nvPr/>
        </p:nvSpPr>
        <p:spPr>
          <a:xfrm>
            <a:off x="3187650" y="1322450"/>
            <a:ext cx="2768700" cy="1527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latin typeface="Young Serif"/>
              <a:ea typeface="Young Serif"/>
              <a:cs typeface="Young Serif"/>
              <a:sym typeface="Young Serif"/>
            </a:endParaRPr>
          </a:p>
        </p:txBody>
      </p:sp>
      <p:sp>
        <p:nvSpPr>
          <p:cNvPr id="167" name="Google Shape;167;p25"/>
          <p:cNvSpPr/>
          <p:nvPr/>
        </p:nvSpPr>
        <p:spPr>
          <a:xfrm>
            <a:off x="6146700" y="1322450"/>
            <a:ext cx="2768700" cy="1527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latin typeface="Young Serif"/>
              <a:ea typeface="Young Serif"/>
              <a:cs typeface="Young Serif"/>
              <a:sym typeface="Young Serif"/>
            </a:endParaRPr>
          </a:p>
        </p:txBody>
      </p:sp>
      <p:sp>
        <p:nvSpPr>
          <p:cNvPr id="168" name="Google Shape;168;p25"/>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three columns and image 2">
  <p:cSld name="CUSTOM_2_1">
    <p:spTree>
      <p:nvGrpSpPr>
        <p:cNvPr id="1" name="Shape 169"/>
        <p:cNvGrpSpPr/>
        <p:nvPr/>
      </p:nvGrpSpPr>
      <p:grpSpPr>
        <a:xfrm>
          <a:off x="0" y="0"/>
          <a:ext cx="0" cy="0"/>
          <a:chOff x="0" y="0"/>
          <a:chExt cx="0" cy="0"/>
        </a:xfrm>
      </p:grpSpPr>
      <p:sp>
        <p:nvSpPr>
          <p:cNvPr id="170" name="Google Shape;170;p26"/>
          <p:cNvSpPr/>
          <p:nvPr/>
        </p:nvSpPr>
        <p:spPr>
          <a:xfrm>
            <a:off x="228475" y="228600"/>
            <a:ext cx="8686800" cy="86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ubik"/>
              <a:ea typeface="Rubik"/>
              <a:cs typeface="Rubik"/>
              <a:sym typeface="Rubik"/>
            </a:endParaRPr>
          </a:p>
        </p:txBody>
      </p:sp>
      <p:sp>
        <p:nvSpPr>
          <p:cNvPr id="171" name="Google Shape;171;p26"/>
          <p:cNvSpPr txBox="1">
            <a:spLocks noGrp="1"/>
          </p:cNvSpPr>
          <p:nvPr>
            <p:ph type="title"/>
          </p:nvPr>
        </p:nvSpPr>
        <p:spPr>
          <a:xfrm>
            <a:off x="635500" y="228600"/>
            <a:ext cx="7836900" cy="865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2"/>
              </a:buClr>
              <a:buSzPts val="4000"/>
              <a:buNone/>
              <a:defRPr>
                <a:solidFill>
                  <a:schemeClr val="lt2"/>
                </a:solidFill>
              </a:defRPr>
            </a:lvl1pPr>
            <a:lvl2pPr lvl="1">
              <a:spcBef>
                <a:spcPts val="0"/>
              </a:spcBef>
              <a:spcAft>
                <a:spcPts val="0"/>
              </a:spcAft>
              <a:buClr>
                <a:schemeClr val="lt2"/>
              </a:buClr>
              <a:buSzPts val="4000"/>
              <a:buNone/>
              <a:defRPr>
                <a:solidFill>
                  <a:schemeClr val="lt2"/>
                </a:solidFill>
              </a:defRPr>
            </a:lvl2pPr>
            <a:lvl3pPr lvl="2">
              <a:spcBef>
                <a:spcPts val="0"/>
              </a:spcBef>
              <a:spcAft>
                <a:spcPts val="0"/>
              </a:spcAft>
              <a:buClr>
                <a:schemeClr val="lt2"/>
              </a:buClr>
              <a:buSzPts val="4000"/>
              <a:buNone/>
              <a:defRPr>
                <a:solidFill>
                  <a:schemeClr val="lt2"/>
                </a:solidFill>
              </a:defRPr>
            </a:lvl3pPr>
            <a:lvl4pPr lvl="3">
              <a:spcBef>
                <a:spcPts val="0"/>
              </a:spcBef>
              <a:spcAft>
                <a:spcPts val="0"/>
              </a:spcAft>
              <a:buClr>
                <a:schemeClr val="lt2"/>
              </a:buClr>
              <a:buSzPts val="4000"/>
              <a:buNone/>
              <a:defRPr>
                <a:solidFill>
                  <a:schemeClr val="lt2"/>
                </a:solidFill>
              </a:defRPr>
            </a:lvl4pPr>
            <a:lvl5pPr lvl="4">
              <a:spcBef>
                <a:spcPts val="0"/>
              </a:spcBef>
              <a:spcAft>
                <a:spcPts val="0"/>
              </a:spcAft>
              <a:buClr>
                <a:schemeClr val="lt2"/>
              </a:buClr>
              <a:buSzPts val="4000"/>
              <a:buNone/>
              <a:defRPr>
                <a:solidFill>
                  <a:schemeClr val="lt2"/>
                </a:solidFill>
              </a:defRPr>
            </a:lvl5pPr>
            <a:lvl6pPr lvl="5">
              <a:spcBef>
                <a:spcPts val="0"/>
              </a:spcBef>
              <a:spcAft>
                <a:spcPts val="0"/>
              </a:spcAft>
              <a:buClr>
                <a:schemeClr val="lt2"/>
              </a:buClr>
              <a:buSzPts val="4000"/>
              <a:buNone/>
              <a:defRPr>
                <a:solidFill>
                  <a:schemeClr val="lt2"/>
                </a:solidFill>
              </a:defRPr>
            </a:lvl6pPr>
            <a:lvl7pPr lvl="6">
              <a:spcBef>
                <a:spcPts val="0"/>
              </a:spcBef>
              <a:spcAft>
                <a:spcPts val="0"/>
              </a:spcAft>
              <a:buClr>
                <a:schemeClr val="lt2"/>
              </a:buClr>
              <a:buSzPts val="4000"/>
              <a:buNone/>
              <a:defRPr>
                <a:solidFill>
                  <a:schemeClr val="lt2"/>
                </a:solidFill>
              </a:defRPr>
            </a:lvl7pPr>
            <a:lvl8pPr lvl="7">
              <a:spcBef>
                <a:spcPts val="0"/>
              </a:spcBef>
              <a:spcAft>
                <a:spcPts val="0"/>
              </a:spcAft>
              <a:buClr>
                <a:schemeClr val="lt2"/>
              </a:buClr>
              <a:buSzPts val="4000"/>
              <a:buNone/>
              <a:defRPr>
                <a:solidFill>
                  <a:schemeClr val="lt2"/>
                </a:solidFill>
              </a:defRPr>
            </a:lvl8pPr>
            <a:lvl9pPr lvl="8">
              <a:spcBef>
                <a:spcPts val="0"/>
              </a:spcBef>
              <a:spcAft>
                <a:spcPts val="0"/>
              </a:spcAft>
              <a:buClr>
                <a:schemeClr val="lt2"/>
              </a:buClr>
              <a:buSzPts val="4000"/>
              <a:buNone/>
              <a:defRPr>
                <a:solidFill>
                  <a:schemeClr val="lt2"/>
                </a:solidFill>
              </a:defRPr>
            </a:lvl9pPr>
          </a:lstStyle>
          <a:p>
            <a:endParaRPr/>
          </a:p>
        </p:txBody>
      </p:sp>
      <p:sp>
        <p:nvSpPr>
          <p:cNvPr id="172" name="Google Shape;172;p26"/>
          <p:cNvSpPr>
            <a:spLocks noGrp="1"/>
          </p:cNvSpPr>
          <p:nvPr>
            <p:ph type="pic" idx="2"/>
          </p:nvPr>
        </p:nvSpPr>
        <p:spPr>
          <a:xfrm>
            <a:off x="228600" y="3062975"/>
            <a:ext cx="8686800" cy="1851900"/>
          </a:xfrm>
          <a:prstGeom prst="rect">
            <a:avLst/>
          </a:prstGeom>
          <a:noFill/>
          <a:ln>
            <a:noFill/>
          </a:ln>
        </p:spPr>
      </p:sp>
      <p:sp>
        <p:nvSpPr>
          <p:cNvPr id="173" name="Google Shape;173;p26"/>
          <p:cNvSpPr/>
          <p:nvPr/>
        </p:nvSpPr>
        <p:spPr>
          <a:xfrm>
            <a:off x="6146700" y="1322450"/>
            <a:ext cx="2768700" cy="1527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latin typeface="Young Serif"/>
              <a:ea typeface="Young Serif"/>
              <a:cs typeface="Young Serif"/>
              <a:sym typeface="Young Serif"/>
            </a:endParaRPr>
          </a:p>
        </p:txBody>
      </p:sp>
      <p:sp>
        <p:nvSpPr>
          <p:cNvPr id="174" name="Google Shape;174;p26"/>
          <p:cNvSpPr/>
          <p:nvPr/>
        </p:nvSpPr>
        <p:spPr>
          <a:xfrm>
            <a:off x="228600" y="1322476"/>
            <a:ext cx="2768700" cy="1527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latin typeface="Young Serif"/>
              <a:ea typeface="Young Serif"/>
              <a:cs typeface="Young Serif"/>
              <a:sym typeface="Young Serif"/>
            </a:endParaRPr>
          </a:p>
        </p:txBody>
      </p:sp>
      <p:sp>
        <p:nvSpPr>
          <p:cNvPr id="175" name="Google Shape;175;p26"/>
          <p:cNvSpPr/>
          <p:nvPr/>
        </p:nvSpPr>
        <p:spPr>
          <a:xfrm>
            <a:off x="3187650" y="1322475"/>
            <a:ext cx="2768700" cy="450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Young Serif"/>
              <a:ea typeface="Young Serif"/>
              <a:cs typeface="Young Serif"/>
              <a:sym typeface="Young Serif"/>
            </a:endParaRPr>
          </a:p>
        </p:txBody>
      </p:sp>
      <p:sp>
        <p:nvSpPr>
          <p:cNvPr id="176" name="Google Shape;176;p26"/>
          <p:cNvSpPr txBox="1">
            <a:spLocks noGrp="1"/>
          </p:cNvSpPr>
          <p:nvPr>
            <p:ph type="subTitle" idx="1"/>
          </p:nvPr>
        </p:nvSpPr>
        <p:spPr>
          <a:xfrm>
            <a:off x="3187650" y="1322450"/>
            <a:ext cx="2768700" cy="450900"/>
          </a:xfrm>
          <a:prstGeom prst="rect">
            <a:avLst/>
          </a:prstGeom>
        </p:spPr>
        <p:txBody>
          <a:bodyPr spcFirstLastPara="1" wrap="square" lIns="171450" tIns="91425" rIns="91425" bIns="91425" anchor="ctr" anchorCtr="0">
            <a:noAutofit/>
          </a:bodyPr>
          <a:lstStyle>
            <a:lvl1pPr lvl="0">
              <a:spcBef>
                <a:spcPts val="0"/>
              </a:spcBef>
              <a:spcAft>
                <a:spcPts val="0"/>
              </a:spcAft>
              <a:buClr>
                <a:schemeClr val="accent1"/>
              </a:buClr>
              <a:buSzPts val="1400"/>
              <a:buNone/>
              <a:defRPr sz="1400">
                <a:solidFill>
                  <a:schemeClr val="accent1"/>
                </a:solidFill>
              </a:defRPr>
            </a:lvl1pPr>
            <a:lvl2pPr lvl="1">
              <a:spcBef>
                <a:spcPts val="0"/>
              </a:spcBef>
              <a:spcAft>
                <a:spcPts val="0"/>
              </a:spcAft>
              <a:buClr>
                <a:schemeClr val="accent1"/>
              </a:buClr>
              <a:buSzPts val="1400"/>
              <a:buNone/>
              <a:defRPr sz="1400">
                <a:solidFill>
                  <a:schemeClr val="accent1"/>
                </a:solidFill>
              </a:defRPr>
            </a:lvl2pPr>
            <a:lvl3pPr lvl="2">
              <a:spcBef>
                <a:spcPts val="0"/>
              </a:spcBef>
              <a:spcAft>
                <a:spcPts val="0"/>
              </a:spcAft>
              <a:buClr>
                <a:schemeClr val="accent1"/>
              </a:buClr>
              <a:buSzPts val="1400"/>
              <a:buNone/>
              <a:defRPr sz="1400">
                <a:solidFill>
                  <a:schemeClr val="accent1"/>
                </a:solidFill>
              </a:defRPr>
            </a:lvl3pPr>
            <a:lvl4pPr lvl="3">
              <a:spcBef>
                <a:spcPts val="0"/>
              </a:spcBef>
              <a:spcAft>
                <a:spcPts val="0"/>
              </a:spcAft>
              <a:buClr>
                <a:schemeClr val="accent1"/>
              </a:buClr>
              <a:buSzPts val="1400"/>
              <a:buNone/>
              <a:defRPr sz="1400">
                <a:solidFill>
                  <a:schemeClr val="accent1"/>
                </a:solidFill>
              </a:defRPr>
            </a:lvl4pPr>
            <a:lvl5pPr lvl="4">
              <a:spcBef>
                <a:spcPts val="0"/>
              </a:spcBef>
              <a:spcAft>
                <a:spcPts val="0"/>
              </a:spcAft>
              <a:buClr>
                <a:schemeClr val="accent1"/>
              </a:buClr>
              <a:buSzPts val="1400"/>
              <a:buNone/>
              <a:defRPr sz="1400">
                <a:solidFill>
                  <a:schemeClr val="accent1"/>
                </a:solidFill>
              </a:defRPr>
            </a:lvl5pPr>
            <a:lvl6pPr lvl="5">
              <a:spcBef>
                <a:spcPts val="0"/>
              </a:spcBef>
              <a:spcAft>
                <a:spcPts val="0"/>
              </a:spcAft>
              <a:buClr>
                <a:schemeClr val="accent1"/>
              </a:buClr>
              <a:buSzPts val="1400"/>
              <a:buNone/>
              <a:defRPr sz="1400">
                <a:solidFill>
                  <a:schemeClr val="accent1"/>
                </a:solidFill>
              </a:defRPr>
            </a:lvl6pPr>
            <a:lvl7pPr lvl="6">
              <a:spcBef>
                <a:spcPts val="0"/>
              </a:spcBef>
              <a:spcAft>
                <a:spcPts val="0"/>
              </a:spcAft>
              <a:buClr>
                <a:schemeClr val="accent1"/>
              </a:buClr>
              <a:buSzPts val="1400"/>
              <a:buNone/>
              <a:defRPr sz="1400">
                <a:solidFill>
                  <a:schemeClr val="accent1"/>
                </a:solidFill>
              </a:defRPr>
            </a:lvl7pPr>
            <a:lvl8pPr lvl="7">
              <a:spcBef>
                <a:spcPts val="0"/>
              </a:spcBef>
              <a:spcAft>
                <a:spcPts val="0"/>
              </a:spcAft>
              <a:buClr>
                <a:schemeClr val="accent1"/>
              </a:buClr>
              <a:buSzPts val="1400"/>
              <a:buNone/>
              <a:defRPr sz="1400">
                <a:solidFill>
                  <a:schemeClr val="accent1"/>
                </a:solidFill>
              </a:defRPr>
            </a:lvl8pPr>
            <a:lvl9pPr lvl="8">
              <a:spcBef>
                <a:spcPts val="0"/>
              </a:spcBef>
              <a:spcAft>
                <a:spcPts val="0"/>
              </a:spcAft>
              <a:buClr>
                <a:schemeClr val="accent1"/>
              </a:buClr>
              <a:buSzPts val="1400"/>
              <a:buNone/>
              <a:defRPr sz="1400">
                <a:solidFill>
                  <a:schemeClr val="accent1"/>
                </a:solidFill>
              </a:defRPr>
            </a:lvl9pPr>
          </a:lstStyle>
          <a:p>
            <a:endParaRPr/>
          </a:p>
        </p:txBody>
      </p:sp>
      <p:sp>
        <p:nvSpPr>
          <p:cNvPr id="177" name="Google Shape;177;p26"/>
          <p:cNvSpPr/>
          <p:nvPr/>
        </p:nvSpPr>
        <p:spPr>
          <a:xfrm>
            <a:off x="3187650" y="1756113"/>
            <a:ext cx="2768700" cy="1086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200"/>
              </a:spcAft>
              <a:buNone/>
            </a:pPr>
            <a:endParaRPr sz="1000">
              <a:solidFill>
                <a:srgbClr val="FFFFFF"/>
              </a:solidFill>
              <a:latin typeface="Rubik"/>
              <a:ea typeface="Rubik"/>
              <a:cs typeface="Rubik"/>
              <a:sym typeface="Rubik"/>
            </a:endParaRPr>
          </a:p>
        </p:txBody>
      </p:sp>
      <p:sp>
        <p:nvSpPr>
          <p:cNvPr id="178" name="Google Shape;178;p26"/>
          <p:cNvSpPr txBox="1">
            <a:spLocks noGrp="1"/>
          </p:cNvSpPr>
          <p:nvPr>
            <p:ph type="body" idx="3"/>
          </p:nvPr>
        </p:nvSpPr>
        <p:spPr>
          <a:xfrm>
            <a:off x="3187650" y="1809225"/>
            <a:ext cx="2768700" cy="979800"/>
          </a:xfrm>
          <a:prstGeom prst="rect">
            <a:avLst/>
          </a:prstGeom>
        </p:spPr>
        <p:txBody>
          <a:bodyPr spcFirstLastPara="1" wrap="square" lIns="114300" tIns="91425" rIns="91425" bIns="91425" anchor="t" anchorCtr="0">
            <a:normAutofit/>
          </a:bodyPr>
          <a:lstStyle>
            <a:lvl1pPr marL="457200" lvl="0" indent="-292100">
              <a:spcBef>
                <a:spcPts val="0"/>
              </a:spcBef>
              <a:spcAft>
                <a:spcPts val="0"/>
              </a:spcAft>
              <a:buClr>
                <a:schemeClr val="lt2"/>
              </a:buClr>
              <a:buSzPts val="1000"/>
              <a:buChar char="●"/>
              <a:defRPr sz="1000">
                <a:solidFill>
                  <a:schemeClr val="lt2"/>
                </a:solidFill>
              </a:defRPr>
            </a:lvl1pPr>
            <a:lvl2pPr marL="914400" lvl="1" indent="-292100">
              <a:spcBef>
                <a:spcPts val="0"/>
              </a:spcBef>
              <a:spcAft>
                <a:spcPts val="0"/>
              </a:spcAft>
              <a:buClr>
                <a:schemeClr val="lt2"/>
              </a:buClr>
              <a:buSzPts val="1000"/>
              <a:buChar char="○"/>
              <a:defRPr sz="1000">
                <a:solidFill>
                  <a:schemeClr val="lt2"/>
                </a:solidFill>
              </a:defRPr>
            </a:lvl2pPr>
            <a:lvl3pPr marL="1371600" lvl="2" indent="-292100">
              <a:spcBef>
                <a:spcPts val="0"/>
              </a:spcBef>
              <a:spcAft>
                <a:spcPts val="0"/>
              </a:spcAft>
              <a:buClr>
                <a:schemeClr val="lt2"/>
              </a:buClr>
              <a:buSzPts val="1000"/>
              <a:buChar char="■"/>
              <a:defRPr sz="1000">
                <a:solidFill>
                  <a:schemeClr val="lt2"/>
                </a:solidFill>
              </a:defRPr>
            </a:lvl3pPr>
            <a:lvl4pPr marL="1828800" lvl="3" indent="-292100">
              <a:spcBef>
                <a:spcPts val="0"/>
              </a:spcBef>
              <a:spcAft>
                <a:spcPts val="0"/>
              </a:spcAft>
              <a:buClr>
                <a:schemeClr val="lt2"/>
              </a:buClr>
              <a:buSzPts val="1000"/>
              <a:buChar char="●"/>
              <a:defRPr sz="1000">
                <a:solidFill>
                  <a:schemeClr val="lt2"/>
                </a:solidFill>
              </a:defRPr>
            </a:lvl4pPr>
            <a:lvl5pPr marL="2286000" lvl="4" indent="-292100">
              <a:spcBef>
                <a:spcPts val="0"/>
              </a:spcBef>
              <a:spcAft>
                <a:spcPts val="0"/>
              </a:spcAft>
              <a:buClr>
                <a:schemeClr val="lt2"/>
              </a:buClr>
              <a:buSzPts val="1000"/>
              <a:buChar char="○"/>
              <a:defRPr sz="1000">
                <a:solidFill>
                  <a:schemeClr val="lt2"/>
                </a:solidFill>
              </a:defRPr>
            </a:lvl5pPr>
            <a:lvl6pPr marL="2743200" lvl="5" indent="-292100">
              <a:spcBef>
                <a:spcPts val="0"/>
              </a:spcBef>
              <a:spcAft>
                <a:spcPts val="0"/>
              </a:spcAft>
              <a:buClr>
                <a:schemeClr val="lt2"/>
              </a:buClr>
              <a:buSzPts val="1000"/>
              <a:buChar char="■"/>
              <a:defRPr sz="1000">
                <a:solidFill>
                  <a:schemeClr val="lt2"/>
                </a:solidFill>
              </a:defRPr>
            </a:lvl6pPr>
            <a:lvl7pPr marL="3200400" lvl="6" indent="-292100">
              <a:spcBef>
                <a:spcPts val="0"/>
              </a:spcBef>
              <a:spcAft>
                <a:spcPts val="0"/>
              </a:spcAft>
              <a:buClr>
                <a:schemeClr val="lt2"/>
              </a:buClr>
              <a:buSzPts val="1000"/>
              <a:buChar char="●"/>
              <a:defRPr sz="1000">
                <a:solidFill>
                  <a:schemeClr val="lt2"/>
                </a:solidFill>
              </a:defRPr>
            </a:lvl7pPr>
            <a:lvl8pPr marL="3657600" lvl="7" indent="-292100">
              <a:spcBef>
                <a:spcPts val="0"/>
              </a:spcBef>
              <a:spcAft>
                <a:spcPts val="0"/>
              </a:spcAft>
              <a:buClr>
                <a:schemeClr val="lt2"/>
              </a:buClr>
              <a:buSzPts val="1000"/>
              <a:buChar char="○"/>
              <a:defRPr sz="1000">
                <a:solidFill>
                  <a:schemeClr val="lt2"/>
                </a:solidFill>
              </a:defRPr>
            </a:lvl8pPr>
            <a:lvl9pPr marL="4114800" lvl="8" indent="-292100">
              <a:spcBef>
                <a:spcPts val="0"/>
              </a:spcBef>
              <a:spcAft>
                <a:spcPts val="0"/>
              </a:spcAft>
              <a:buClr>
                <a:schemeClr val="lt2"/>
              </a:buClr>
              <a:buSzPts val="1000"/>
              <a:buChar char="■"/>
              <a:defRPr sz="1000">
                <a:solidFill>
                  <a:schemeClr val="lt2"/>
                </a:solidFill>
              </a:defRPr>
            </a:lvl9pPr>
          </a:lstStyle>
          <a:p>
            <a:endParaRPr/>
          </a:p>
        </p:txBody>
      </p:sp>
      <p:sp>
        <p:nvSpPr>
          <p:cNvPr id="179" name="Google Shape;179;p26"/>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three columns and image 3">
  <p:cSld name="CUSTOM_2_1_1">
    <p:spTree>
      <p:nvGrpSpPr>
        <p:cNvPr id="1" name="Shape 180"/>
        <p:cNvGrpSpPr/>
        <p:nvPr/>
      </p:nvGrpSpPr>
      <p:grpSpPr>
        <a:xfrm>
          <a:off x="0" y="0"/>
          <a:ext cx="0" cy="0"/>
          <a:chOff x="0" y="0"/>
          <a:chExt cx="0" cy="0"/>
        </a:xfrm>
      </p:grpSpPr>
      <p:sp>
        <p:nvSpPr>
          <p:cNvPr id="181" name="Google Shape;181;p27"/>
          <p:cNvSpPr/>
          <p:nvPr/>
        </p:nvSpPr>
        <p:spPr>
          <a:xfrm>
            <a:off x="228475" y="228600"/>
            <a:ext cx="8686800" cy="86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ubik"/>
              <a:ea typeface="Rubik"/>
              <a:cs typeface="Rubik"/>
              <a:sym typeface="Rubik"/>
            </a:endParaRPr>
          </a:p>
        </p:txBody>
      </p:sp>
      <p:sp>
        <p:nvSpPr>
          <p:cNvPr id="182" name="Google Shape;182;p27"/>
          <p:cNvSpPr txBox="1">
            <a:spLocks noGrp="1"/>
          </p:cNvSpPr>
          <p:nvPr>
            <p:ph type="title"/>
          </p:nvPr>
        </p:nvSpPr>
        <p:spPr>
          <a:xfrm>
            <a:off x="635500" y="228600"/>
            <a:ext cx="7836900" cy="865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2"/>
              </a:buClr>
              <a:buSzPts val="4000"/>
              <a:buNone/>
              <a:defRPr>
                <a:solidFill>
                  <a:schemeClr val="lt2"/>
                </a:solidFill>
              </a:defRPr>
            </a:lvl1pPr>
            <a:lvl2pPr lvl="1">
              <a:spcBef>
                <a:spcPts val="0"/>
              </a:spcBef>
              <a:spcAft>
                <a:spcPts val="0"/>
              </a:spcAft>
              <a:buClr>
                <a:schemeClr val="lt2"/>
              </a:buClr>
              <a:buSzPts val="4000"/>
              <a:buNone/>
              <a:defRPr>
                <a:solidFill>
                  <a:schemeClr val="lt2"/>
                </a:solidFill>
              </a:defRPr>
            </a:lvl2pPr>
            <a:lvl3pPr lvl="2">
              <a:spcBef>
                <a:spcPts val="0"/>
              </a:spcBef>
              <a:spcAft>
                <a:spcPts val="0"/>
              </a:spcAft>
              <a:buClr>
                <a:schemeClr val="lt2"/>
              </a:buClr>
              <a:buSzPts val="4000"/>
              <a:buNone/>
              <a:defRPr>
                <a:solidFill>
                  <a:schemeClr val="lt2"/>
                </a:solidFill>
              </a:defRPr>
            </a:lvl3pPr>
            <a:lvl4pPr lvl="3">
              <a:spcBef>
                <a:spcPts val="0"/>
              </a:spcBef>
              <a:spcAft>
                <a:spcPts val="0"/>
              </a:spcAft>
              <a:buClr>
                <a:schemeClr val="lt2"/>
              </a:buClr>
              <a:buSzPts val="4000"/>
              <a:buNone/>
              <a:defRPr>
                <a:solidFill>
                  <a:schemeClr val="lt2"/>
                </a:solidFill>
              </a:defRPr>
            </a:lvl4pPr>
            <a:lvl5pPr lvl="4">
              <a:spcBef>
                <a:spcPts val="0"/>
              </a:spcBef>
              <a:spcAft>
                <a:spcPts val="0"/>
              </a:spcAft>
              <a:buClr>
                <a:schemeClr val="lt2"/>
              </a:buClr>
              <a:buSzPts val="4000"/>
              <a:buNone/>
              <a:defRPr>
                <a:solidFill>
                  <a:schemeClr val="lt2"/>
                </a:solidFill>
              </a:defRPr>
            </a:lvl5pPr>
            <a:lvl6pPr lvl="5">
              <a:spcBef>
                <a:spcPts val="0"/>
              </a:spcBef>
              <a:spcAft>
                <a:spcPts val="0"/>
              </a:spcAft>
              <a:buClr>
                <a:schemeClr val="lt2"/>
              </a:buClr>
              <a:buSzPts val="4000"/>
              <a:buNone/>
              <a:defRPr>
                <a:solidFill>
                  <a:schemeClr val="lt2"/>
                </a:solidFill>
              </a:defRPr>
            </a:lvl6pPr>
            <a:lvl7pPr lvl="6">
              <a:spcBef>
                <a:spcPts val="0"/>
              </a:spcBef>
              <a:spcAft>
                <a:spcPts val="0"/>
              </a:spcAft>
              <a:buClr>
                <a:schemeClr val="lt2"/>
              </a:buClr>
              <a:buSzPts val="4000"/>
              <a:buNone/>
              <a:defRPr>
                <a:solidFill>
                  <a:schemeClr val="lt2"/>
                </a:solidFill>
              </a:defRPr>
            </a:lvl7pPr>
            <a:lvl8pPr lvl="7">
              <a:spcBef>
                <a:spcPts val="0"/>
              </a:spcBef>
              <a:spcAft>
                <a:spcPts val="0"/>
              </a:spcAft>
              <a:buClr>
                <a:schemeClr val="lt2"/>
              </a:buClr>
              <a:buSzPts val="4000"/>
              <a:buNone/>
              <a:defRPr>
                <a:solidFill>
                  <a:schemeClr val="lt2"/>
                </a:solidFill>
              </a:defRPr>
            </a:lvl8pPr>
            <a:lvl9pPr lvl="8">
              <a:spcBef>
                <a:spcPts val="0"/>
              </a:spcBef>
              <a:spcAft>
                <a:spcPts val="0"/>
              </a:spcAft>
              <a:buClr>
                <a:schemeClr val="lt2"/>
              </a:buClr>
              <a:buSzPts val="4000"/>
              <a:buNone/>
              <a:defRPr>
                <a:solidFill>
                  <a:schemeClr val="lt2"/>
                </a:solidFill>
              </a:defRPr>
            </a:lvl9pPr>
          </a:lstStyle>
          <a:p>
            <a:endParaRPr/>
          </a:p>
        </p:txBody>
      </p:sp>
      <p:sp>
        <p:nvSpPr>
          <p:cNvPr id="183" name="Google Shape;183;p27"/>
          <p:cNvSpPr>
            <a:spLocks noGrp="1"/>
          </p:cNvSpPr>
          <p:nvPr>
            <p:ph type="pic" idx="2"/>
          </p:nvPr>
        </p:nvSpPr>
        <p:spPr>
          <a:xfrm>
            <a:off x="228600" y="3062975"/>
            <a:ext cx="8686800" cy="1851900"/>
          </a:xfrm>
          <a:prstGeom prst="rect">
            <a:avLst/>
          </a:prstGeom>
          <a:noFill/>
          <a:ln>
            <a:noFill/>
          </a:ln>
        </p:spPr>
      </p:sp>
      <p:sp>
        <p:nvSpPr>
          <p:cNvPr id="184" name="Google Shape;184;p27"/>
          <p:cNvSpPr/>
          <p:nvPr/>
        </p:nvSpPr>
        <p:spPr>
          <a:xfrm>
            <a:off x="228600" y="1322476"/>
            <a:ext cx="2768700" cy="1527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latin typeface="Young Serif"/>
              <a:ea typeface="Young Serif"/>
              <a:cs typeface="Young Serif"/>
              <a:sym typeface="Young Serif"/>
            </a:endParaRPr>
          </a:p>
        </p:txBody>
      </p:sp>
      <p:sp>
        <p:nvSpPr>
          <p:cNvPr id="185" name="Google Shape;185;p27"/>
          <p:cNvSpPr/>
          <p:nvPr/>
        </p:nvSpPr>
        <p:spPr>
          <a:xfrm>
            <a:off x="3187650" y="1322450"/>
            <a:ext cx="2768700" cy="1527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latin typeface="Young Serif"/>
              <a:ea typeface="Young Serif"/>
              <a:cs typeface="Young Serif"/>
              <a:sym typeface="Young Serif"/>
            </a:endParaRPr>
          </a:p>
        </p:txBody>
      </p:sp>
      <p:sp>
        <p:nvSpPr>
          <p:cNvPr id="186" name="Google Shape;186;p27"/>
          <p:cNvSpPr/>
          <p:nvPr/>
        </p:nvSpPr>
        <p:spPr>
          <a:xfrm>
            <a:off x="6146700" y="1322475"/>
            <a:ext cx="2768700" cy="450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Young Serif"/>
              <a:ea typeface="Young Serif"/>
              <a:cs typeface="Young Serif"/>
              <a:sym typeface="Young Serif"/>
            </a:endParaRPr>
          </a:p>
        </p:txBody>
      </p:sp>
      <p:sp>
        <p:nvSpPr>
          <p:cNvPr id="187" name="Google Shape;187;p27"/>
          <p:cNvSpPr txBox="1">
            <a:spLocks noGrp="1"/>
          </p:cNvSpPr>
          <p:nvPr>
            <p:ph type="subTitle" idx="1"/>
          </p:nvPr>
        </p:nvSpPr>
        <p:spPr>
          <a:xfrm>
            <a:off x="6146700" y="1322450"/>
            <a:ext cx="2768700" cy="450900"/>
          </a:xfrm>
          <a:prstGeom prst="rect">
            <a:avLst/>
          </a:prstGeom>
        </p:spPr>
        <p:txBody>
          <a:bodyPr spcFirstLastPara="1" wrap="square" lIns="171450" tIns="91425" rIns="91425" bIns="91425" anchor="ctr" anchorCtr="0">
            <a:noAutofit/>
          </a:bodyPr>
          <a:lstStyle>
            <a:lvl1pPr lvl="0">
              <a:spcBef>
                <a:spcPts val="0"/>
              </a:spcBef>
              <a:spcAft>
                <a:spcPts val="0"/>
              </a:spcAft>
              <a:buClr>
                <a:schemeClr val="accent1"/>
              </a:buClr>
              <a:buSzPts val="1400"/>
              <a:buNone/>
              <a:defRPr sz="1400">
                <a:solidFill>
                  <a:schemeClr val="accent1"/>
                </a:solidFill>
              </a:defRPr>
            </a:lvl1pPr>
            <a:lvl2pPr lvl="1">
              <a:spcBef>
                <a:spcPts val="0"/>
              </a:spcBef>
              <a:spcAft>
                <a:spcPts val="0"/>
              </a:spcAft>
              <a:buClr>
                <a:schemeClr val="accent1"/>
              </a:buClr>
              <a:buSzPts val="1400"/>
              <a:buNone/>
              <a:defRPr sz="1400">
                <a:solidFill>
                  <a:schemeClr val="accent1"/>
                </a:solidFill>
              </a:defRPr>
            </a:lvl2pPr>
            <a:lvl3pPr lvl="2">
              <a:spcBef>
                <a:spcPts val="0"/>
              </a:spcBef>
              <a:spcAft>
                <a:spcPts val="0"/>
              </a:spcAft>
              <a:buClr>
                <a:schemeClr val="accent1"/>
              </a:buClr>
              <a:buSzPts val="1400"/>
              <a:buNone/>
              <a:defRPr sz="1400">
                <a:solidFill>
                  <a:schemeClr val="accent1"/>
                </a:solidFill>
              </a:defRPr>
            </a:lvl3pPr>
            <a:lvl4pPr lvl="3">
              <a:spcBef>
                <a:spcPts val="0"/>
              </a:spcBef>
              <a:spcAft>
                <a:spcPts val="0"/>
              </a:spcAft>
              <a:buClr>
                <a:schemeClr val="accent1"/>
              </a:buClr>
              <a:buSzPts val="1400"/>
              <a:buNone/>
              <a:defRPr sz="1400">
                <a:solidFill>
                  <a:schemeClr val="accent1"/>
                </a:solidFill>
              </a:defRPr>
            </a:lvl4pPr>
            <a:lvl5pPr lvl="4">
              <a:spcBef>
                <a:spcPts val="0"/>
              </a:spcBef>
              <a:spcAft>
                <a:spcPts val="0"/>
              </a:spcAft>
              <a:buClr>
                <a:schemeClr val="accent1"/>
              </a:buClr>
              <a:buSzPts val="1400"/>
              <a:buNone/>
              <a:defRPr sz="1400">
                <a:solidFill>
                  <a:schemeClr val="accent1"/>
                </a:solidFill>
              </a:defRPr>
            </a:lvl5pPr>
            <a:lvl6pPr lvl="5">
              <a:spcBef>
                <a:spcPts val="0"/>
              </a:spcBef>
              <a:spcAft>
                <a:spcPts val="0"/>
              </a:spcAft>
              <a:buClr>
                <a:schemeClr val="accent1"/>
              </a:buClr>
              <a:buSzPts val="1400"/>
              <a:buNone/>
              <a:defRPr sz="1400">
                <a:solidFill>
                  <a:schemeClr val="accent1"/>
                </a:solidFill>
              </a:defRPr>
            </a:lvl6pPr>
            <a:lvl7pPr lvl="6">
              <a:spcBef>
                <a:spcPts val="0"/>
              </a:spcBef>
              <a:spcAft>
                <a:spcPts val="0"/>
              </a:spcAft>
              <a:buClr>
                <a:schemeClr val="accent1"/>
              </a:buClr>
              <a:buSzPts val="1400"/>
              <a:buNone/>
              <a:defRPr sz="1400">
                <a:solidFill>
                  <a:schemeClr val="accent1"/>
                </a:solidFill>
              </a:defRPr>
            </a:lvl7pPr>
            <a:lvl8pPr lvl="7">
              <a:spcBef>
                <a:spcPts val="0"/>
              </a:spcBef>
              <a:spcAft>
                <a:spcPts val="0"/>
              </a:spcAft>
              <a:buClr>
                <a:schemeClr val="accent1"/>
              </a:buClr>
              <a:buSzPts val="1400"/>
              <a:buNone/>
              <a:defRPr sz="1400">
                <a:solidFill>
                  <a:schemeClr val="accent1"/>
                </a:solidFill>
              </a:defRPr>
            </a:lvl8pPr>
            <a:lvl9pPr lvl="8">
              <a:spcBef>
                <a:spcPts val="0"/>
              </a:spcBef>
              <a:spcAft>
                <a:spcPts val="0"/>
              </a:spcAft>
              <a:buClr>
                <a:schemeClr val="accent1"/>
              </a:buClr>
              <a:buSzPts val="1400"/>
              <a:buNone/>
              <a:defRPr sz="1400">
                <a:solidFill>
                  <a:schemeClr val="accent1"/>
                </a:solidFill>
              </a:defRPr>
            </a:lvl9pPr>
          </a:lstStyle>
          <a:p>
            <a:endParaRPr/>
          </a:p>
        </p:txBody>
      </p:sp>
      <p:sp>
        <p:nvSpPr>
          <p:cNvPr id="188" name="Google Shape;188;p27"/>
          <p:cNvSpPr/>
          <p:nvPr/>
        </p:nvSpPr>
        <p:spPr>
          <a:xfrm>
            <a:off x="6146700" y="1756113"/>
            <a:ext cx="2768700" cy="1086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200"/>
              </a:spcAft>
              <a:buNone/>
            </a:pPr>
            <a:endParaRPr sz="1000">
              <a:solidFill>
                <a:srgbClr val="FFFFFF"/>
              </a:solidFill>
              <a:latin typeface="Rubik"/>
              <a:ea typeface="Rubik"/>
              <a:cs typeface="Rubik"/>
              <a:sym typeface="Rubik"/>
            </a:endParaRPr>
          </a:p>
        </p:txBody>
      </p:sp>
      <p:sp>
        <p:nvSpPr>
          <p:cNvPr id="189" name="Google Shape;189;p27"/>
          <p:cNvSpPr txBox="1">
            <a:spLocks noGrp="1"/>
          </p:cNvSpPr>
          <p:nvPr>
            <p:ph type="body" idx="3"/>
          </p:nvPr>
        </p:nvSpPr>
        <p:spPr>
          <a:xfrm>
            <a:off x="6146700" y="1809225"/>
            <a:ext cx="2768700" cy="979800"/>
          </a:xfrm>
          <a:prstGeom prst="rect">
            <a:avLst/>
          </a:prstGeom>
        </p:spPr>
        <p:txBody>
          <a:bodyPr spcFirstLastPara="1" wrap="square" lIns="114300" tIns="91425" rIns="91425" bIns="91425" anchor="t" anchorCtr="0">
            <a:normAutofit/>
          </a:bodyPr>
          <a:lstStyle>
            <a:lvl1pPr marL="457200" lvl="0" indent="-292100">
              <a:spcBef>
                <a:spcPts val="0"/>
              </a:spcBef>
              <a:spcAft>
                <a:spcPts val="0"/>
              </a:spcAft>
              <a:buClr>
                <a:schemeClr val="lt2"/>
              </a:buClr>
              <a:buSzPts val="1000"/>
              <a:buChar char="●"/>
              <a:defRPr sz="1000">
                <a:solidFill>
                  <a:schemeClr val="lt2"/>
                </a:solidFill>
              </a:defRPr>
            </a:lvl1pPr>
            <a:lvl2pPr marL="914400" lvl="1" indent="-292100">
              <a:spcBef>
                <a:spcPts val="0"/>
              </a:spcBef>
              <a:spcAft>
                <a:spcPts val="0"/>
              </a:spcAft>
              <a:buClr>
                <a:schemeClr val="lt2"/>
              </a:buClr>
              <a:buSzPts val="1000"/>
              <a:buChar char="○"/>
              <a:defRPr sz="1000">
                <a:solidFill>
                  <a:schemeClr val="lt2"/>
                </a:solidFill>
              </a:defRPr>
            </a:lvl2pPr>
            <a:lvl3pPr marL="1371600" lvl="2" indent="-292100">
              <a:spcBef>
                <a:spcPts val="0"/>
              </a:spcBef>
              <a:spcAft>
                <a:spcPts val="0"/>
              </a:spcAft>
              <a:buClr>
                <a:schemeClr val="lt2"/>
              </a:buClr>
              <a:buSzPts val="1000"/>
              <a:buChar char="■"/>
              <a:defRPr sz="1000">
                <a:solidFill>
                  <a:schemeClr val="lt2"/>
                </a:solidFill>
              </a:defRPr>
            </a:lvl3pPr>
            <a:lvl4pPr marL="1828800" lvl="3" indent="-292100">
              <a:spcBef>
                <a:spcPts val="0"/>
              </a:spcBef>
              <a:spcAft>
                <a:spcPts val="0"/>
              </a:spcAft>
              <a:buClr>
                <a:schemeClr val="lt2"/>
              </a:buClr>
              <a:buSzPts val="1000"/>
              <a:buChar char="●"/>
              <a:defRPr sz="1000">
                <a:solidFill>
                  <a:schemeClr val="lt2"/>
                </a:solidFill>
              </a:defRPr>
            </a:lvl4pPr>
            <a:lvl5pPr marL="2286000" lvl="4" indent="-292100">
              <a:spcBef>
                <a:spcPts val="0"/>
              </a:spcBef>
              <a:spcAft>
                <a:spcPts val="0"/>
              </a:spcAft>
              <a:buClr>
                <a:schemeClr val="lt2"/>
              </a:buClr>
              <a:buSzPts val="1000"/>
              <a:buChar char="○"/>
              <a:defRPr sz="1000">
                <a:solidFill>
                  <a:schemeClr val="lt2"/>
                </a:solidFill>
              </a:defRPr>
            </a:lvl5pPr>
            <a:lvl6pPr marL="2743200" lvl="5" indent="-292100">
              <a:spcBef>
                <a:spcPts val="0"/>
              </a:spcBef>
              <a:spcAft>
                <a:spcPts val="0"/>
              </a:spcAft>
              <a:buClr>
                <a:schemeClr val="lt2"/>
              </a:buClr>
              <a:buSzPts val="1000"/>
              <a:buChar char="■"/>
              <a:defRPr sz="1000">
                <a:solidFill>
                  <a:schemeClr val="lt2"/>
                </a:solidFill>
              </a:defRPr>
            </a:lvl6pPr>
            <a:lvl7pPr marL="3200400" lvl="6" indent="-292100">
              <a:spcBef>
                <a:spcPts val="0"/>
              </a:spcBef>
              <a:spcAft>
                <a:spcPts val="0"/>
              </a:spcAft>
              <a:buClr>
                <a:schemeClr val="lt2"/>
              </a:buClr>
              <a:buSzPts val="1000"/>
              <a:buChar char="●"/>
              <a:defRPr sz="1000">
                <a:solidFill>
                  <a:schemeClr val="lt2"/>
                </a:solidFill>
              </a:defRPr>
            </a:lvl7pPr>
            <a:lvl8pPr marL="3657600" lvl="7" indent="-292100">
              <a:spcBef>
                <a:spcPts val="0"/>
              </a:spcBef>
              <a:spcAft>
                <a:spcPts val="0"/>
              </a:spcAft>
              <a:buClr>
                <a:schemeClr val="lt2"/>
              </a:buClr>
              <a:buSzPts val="1000"/>
              <a:buChar char="○"/>
              <a:defRPr sz="1000">
                <a:solidFill>
                  <a:schemeClr val="lt2"/>
                </a:solidFill>
              </a:defRPr>
            </a:lvl8pPr>
            <a:lvl9pPr marL="4114800" lvl="8" indent="-292100">
              <a:spcBef>
                <a:spcPts val="0"/>
              </a:spcBef>
              <a:spcAft>
                <a:spcPts val="0"/>
              </a:spcAft>
              <a:buClr>
                <a:schemeClr val="lt2"/>
              </a:buClr>
              <a:buSzPts val="1000"/>
              <a:buChar char="■"/>
              <a:defRPr sz="1000">
                <a:solidFill>
                  <a:schemeClr val="lt2"/>
                </a:solidFill>
              </a:defRPr>
            </a:lvl9pPr>
          </a:lstStyle>
          <a:p>
            <a:endParaRPr/>
          </a:p>
        </p:txBody>
      </p:sp>
      <p:sp>
        <p:nvSpPr>
          <p:cNvPr id="190" name="Google Shape;190;p27"/>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three columns and image 4">
  <p:cSld name="CUSTOM_2_1_1_1">
    <p:spTree>
      <p:nvGrpSpPr>
        <p:cNvPr id="1" name="Shape 191"/>
        <p:cNvGrpSpPr/>
        <p:nvPr/>
      </p:nvGrpSpPr>
      <p:grpSpPr>
        <a:xfrm>
          <a:off x="0" y="0"/>
          <a:ext cx="0" cy="0"/>
          <a:chOff x="0" y="0"/>
          <a:chExt cx="0" cy="0"/>
        </a:xfrm>
      </p:grpSpPr>
      <p:sp>
        <p:nvSpPr>
          <p:cNvPr id="192" name="Google Shape;192;p28"/>
          <p:cNvSpPr/>
          <p:nvPr/>
        </p:nvSpPr>
        <p:spPr>
          <a:xfrm>
            <a:off x="228475" y="228600"/>
            <a:ext cx="8686800" cy="86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ubik"/>
              <a:ea typeface="Rubik"/>
              <a:cs typeface="Rubik"/>
              <a:sym typeface="Rubik"/>
            </a:endParaRPr>
          </a:p>
        </p:txBody>
      </p:sp>
      <p:sp>
        <p:nvSpPr>
          <p:cNvPr id="193" name="Google Shape;193;p28"/>
          <p:cNvSpPr txBox="1">
            <a:spLocks noGrp="1"/>
          </p:cNvSpPr>
          <p:nvPr>
            <p:ph type="title"/>
          </p:nvPr>
        </p:nvSpPr>
        <p:spPr>
          <a:xfrm>
            <a:off x="635500" y="228600"/>
            <a:ext cx="7836900" cy="865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2"/>
              </a:buClr>
              <a:buSzPts val="4000"/>
              <a:buNone/>
              <a:defRPr>
                <a:solidFill>
                  <a:schemeClr val="lt2"/>
                </a:solidFill>
              </a:defRPr>
            </a:lvl1pPr>
            <a:lvl2pPr lvl="1">
              <a:spcBef>
                <a:spcPts val="0"/>
              </a:spcBef>
              <a:spcAft>
                <a:spcPts val="0"/>
              </a:spcAft>
              <a:buClr>
                <a:schemeClr val="lt2"/>
              </a:buClr>
              <a:buSzPts val="4000"/>
              <a:buNone/>
              <a:defRPr>
                <a:solidFill>
                  <a:schemeClr val="lt2"/>
                </a:solidFill>
              </a:defRPr>
            </a:lvl2pPr>
            <a:lvl3pPr lvl="2">
              <a:spcBef>
                <a:spcPts val="0"/>
              </a:spcBef>
              <a:spcAft>
                <a:spcPts val="0"/>
              </a:spcAft>
              <a:buClr>
                <a:schemeClr val="lt2"/>
              </a:buClr>
              <a:buSzPts val="4000"/>
              <a:buNone/>
              <a:defRPr>
                <a:solidFill>
                  <a:schemeClr val="lt2"/>
                </a:solidFill>
              </a:defRPr>
            </a:lvl3pPr>
            <a:lvl4pPr lvl="3">
              <a:spcBef>
                <a:spcPts val="0"/>
              </a:spcBef>
              <a:spcAft>
                <a:spcPts val="0"/>
              </a:spcAft>
              <a:buClr>
                <a:schemeClr val="lt2"/>
              </a:buClr>
              <a:buSzPts val="4000"/>
              <a:buNone/>
              <a:defRPr>
                <a:solidFill>
                  <a:schemeClr val="lt2"/>
                </a:solidFill>
              </a:defRPr>
            </a:lvl4pPr>
            <a:lvl5pPr lvl="4">
              <a:spcBef>
                <a:spcPts val="0"/>
              </a:spcBef>
              <a:spcAft>
                <a:spcPts val="0"/>
              </a:spcAft>
              <a:buClr>
                <a:schemeClr val="lt2"/>
              </a:buClr>
              <a:buSzPts val="4000"/>
              <a:buNone/>
              <a:defRPr>
                <a:solidFill>
                  <a:schemeClr val="lt2"/>
                </a:solidFill>
              </a:defRPr>
            </a:lvl5pPr>
            <a:lvl6pPr lvl="5">
              <a:spcBef>
                <a:spcPts val="0"/>
              </a:spcBef>
              <a:spcAft>
                <a:spcPts val="0"/>
              </a:spcAft>
              <a:buClr>
                <a:schemeClr val="lt2"/>
              </a:buClr>
              <a:buSzPts val="4000"/>
              <a:buNone/>
              <a:defRPr>
                <a:solidFill>
                  <a:schemeClr val="lt2"/>
                </a:solidFill>
              </a:defRPr>
            </a:lvl6pPr>
            <a:lvl7pPr lvl="6">
              <a:spcBef>
                <a:spcPts val="0"/>
              </a:spcBef>
              <a:spcAft>
                <a:spcPts val="0"/>
              </a:spcAft>
              <a:buClr>
                <a:schemeClr val="lt2"/>
              </a:buClr>
              <a:buSzPts val="4000"/>
              <a:buNone/>
              <a:defRPr>
                <a:solidFill>
                  <a:schemeClr val="lt2"/>
                </a:solidFill>
              </a:defRPr>
            </a:lvl7pPr>
            <a:lvl8pPr lvl="7">
              <a:spcBef>
                <a:spcPts val="0"/>
              </a:spcBef>
              <a:spcAft>
                <a:spcPts val="0"/>
              </a:spcAft>
              <a:buClr>
                <a:schemeClr val="lt2"/>
              </a:buClr>
              <a:buSzPts val="4000"/>
              <a:buNone/>
              <a:defRPr>
                <a:solidFill>
                  <a:schemeClr val="lt2"/>
                </a:solidFill>
              </a:defRPr>
            </a:lvl8pPr>
            <a:lvl9pPr lvl="8">
              <a:spcBef>
                <a:spcPts val="0"/>
              </a:spcBef>
              <a:spcAft>
                <a:spcPts val="0"/>
              </a:spcAft>
              <a:buClr>
                <a:schemeClr val="lt2"/>
              </a:buClr>
              <a:buSzPts val="4000"/>
              <a:buNone/>
              <a:defRPr>
                <a:solidFill>
                  <a:schemeClr val="lt2"/>
                </a:solidFill>
              </a:defRPr>
            </a:lvl9pPr>
          </a:lstStyle>
          <a:p>
            <a:endParaRPr/>
          </a:p>
        </p:txBody>
      </p:sp>
      <p:sp>
        <p:nvSpPr>
          <p:cNvPr id="194" name="Google Shape;194;p28"/>
          <p:cNvSpPr>
            <a:spLocks noGrp="1"/>
          </p:cNvSpPr>
          <p:nvPr>
            <p:ph type="pic" idx="2"/>
          </p:nvPr>
        </p:nvSpPr>
        <p:spPr>
          <a:xfrm>
            <a:off x="228600" y="3062975"/>
            <a:ext cx="8686800" cy="1851900"/>
          </a:xfrm>
          <a:prstGeom prst="rect">
            <a:avLst/>
          </a:prstGeom>
          <a:noFill/>
          <a:ln>
            <a:noFill/>
          </a:ln>
        </p:spPr>
      </p:sp>
      <p:sp>
        <p:nvSpPr>
          <p:cNvPr id="195" name="Google Shape;195;p28"/>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96" name="Google Shape;196;p28"/>
          <p:cNvSpPr/>
          <p:nvPr/>
        </p:nvSpPr>
        <p:spPr>
          <a:xfrm>
            <a:off x="228600" y="1322475"/>
            <a:ext cx="2768700" cy="450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Young Serif"/>
              <a:ea typeface="Young Serif"/>
              <a:cs typeface="Young Serif"/>
              <a:sym typeface="Young Serif"/>
            </a:endParaRPr>
          </a:p>
        </p:txBody>
      </p:sp>
      <p:sp>
        <p:nvSpPr>
          <p:cNvPr id="197" name="Google Shape;197;p28"/>
          <p:cNvSpPr txBox="1">
            <a:spLocks noGrp="1"/>
          </p:cNvSpPr>
          <p:nvPr>
            <p:ph type="subTitle" idx="1"/>
          </p:nvPr>
        </p:nvSpPr>
        <p:spPr>
          <a:xfrm>
            <a:off x="228600" y="1322450"/>
            <a:ext cx="2768700" cy="450900"/>
          </a:xfrm>
          <a:prstGeom prst="rect">
            <a:avLst/>
          </a:prstGeom>
        </p:spPr>
        <p:txBody>
          <a:bodyPr spcFirstLastPara="1" wrap="square" lIns="171450" tIns="91425" rIns="91425" bIns="91425" anchor="ctr" anchorCtr="0">
            <a:noAutofit/>
          </a:bodyPr>
          <a:lstStyle>
            <a:lvl1pPr lvl="0">
              <a:spcBef>
                <a:spcPts val="0"/>
              </a:spcBef>
              <a:spcAft>
                <a:spcPts val="0"/>
              </a:spcAft>
              <a:buClr>
                <a:schemeClr val="accent1"/>
              </a:buClr>
              <a:buSzPts val="1400"/>
              <a:buNone/>
              <a:defRPr sz="1400">
                <a:solidFill>
                  <a:schemeClr val="accent1"/>
                </a:solidFill>
              </a:defRPr>
            </a:lvl1pPr>
            <a:lvl2pPr lvl="1">
              <a:spcBef>
                <a:spcPts val="0"/>
              </a:spcBef>
              <a:spcAft>
                <a:spcPts val="0"/>
              </a:spcAft>
              <a:buClr>
                <a:schemeClr val="accent1"/>
              </a:buClr>
              <a:buSzPts val="1400"/>
              <a:buNone/>
              <a:defRPr sz="1400">
                <a:solidFill>
                  <a:schemeClr val="accent1"/>
                </a:solidFill>
              </a:defRPr>
            </a:lvl2pPr>
            <a:lvl3pPr lvl="2">
              <a:spcBef>
                <a:spcPts val="0"/>
              </a:spcBef>
              <a:spcAft>
                <a:spcPts val="0"/>
              </a:spcAft>
              <a:buClr>
                <a:schemeClr val="accent1"/>
              </a:buClr>
              <a:buSzPts val="1400"/>
              <a:buNone/>
              <a:defRPr sz="1400">
                <a:solidFill>
                  <a:schemeClr val="accent1"/>
                </a:solidFill>
              </a:defRPr>
            </a:lvl3pPr>
            <a:lvl4pPr lvl="3">
              <a:spcBef>
                <a:spcPts val="0"/>
              </a:spcBef>
              <a:spcAft>
                <a:spcPts val="0"/>
              </a:spcAft>
              <a:buClr>
                <a:schemeClr val="accent1"/>
              </a:buClr>
              <a:buSzPts val="1400"/>
              <a:buNone/>
              <a:defRPr sz="1400">
                <a:solidFill>
                  <a:schemeClr val="accent1"/>
                </a:solidFill>
              </a:defRPr>
            </a:lvl4pPr>
            <a:lvl5pPr lvl="4">
              <a:spcBef>
                <a:spcPts val="0"/>
              </a:spcBef>
              <a:spcAft>
                <a:spcPts val="0"/>
              </a:spcAft>
              <a:buClr>
                <a:schemeClr val="accent1"/>
              </a:buClr>
              <a:buSzPts val="1400"/>
              <a:buNone/>
              <a:defRPr sz="1400">
                <a:solidFill>
                  <a:schemeClr val="accent1"/>
                </a:solidFill>
              </a:defRPr>
            </a:lvl5pPr>
            <a:lvl6pPr lvl="5">
              <a:spcBef>
                <a:spcPts val="0"/>
              </a:spcBef>
              <a:spcAft>
                <a:spcPts val="0"/>
              </a:spcAft>
              <a:buClr>
                <a:schemeClr val="accent1"/>
              </a:buClr>
              <a:buSzPts val="1400"/>
              <a:buNone/>
              <a:defRPr sz="1400">
                <a:solidFill>
                  <a:schemeClr val="accent1"/>
                </a:solidFill>
              </a:defRPr>
            </a:lvl6pPr>
            <a:lvl7pPr lvl="6">
              <a:spcBef>
                <a:spcPts val="0"/>
              </a:spcBef>
              <a:spcAft>
                <a:spcPts val="0"/>
              </a:spcAft>
              <a:buClr>
                <a:schemeClr val="accent1"/>
              </a:buClr>
              <a:buSzPts val="1400"/>
              <a:buNone/>
              <a:defRPr sz="1400">
                <a:solidFill>
                  <a:schemeClr val="accent1"/>
                </a:solidFill>
              </a:defRPr>
            </a:lvl7pPr>
            <a:lvl8pPr lvl="7">
              <a:spcBef>
                <a:spcPts val="0"/>
              </a:spcBef>
              <a:spcAft>
                <a:spcPts val="0"/>
              </a:spcAft>
              <a:buClr>
                <a:schemeClr val="accent1"/>
              </a:buClr>
              <a:buSzPts val="1400"/>
              <a:buNone/>
              <a:defRPr sz="1400">
                <a:solidFill>
                  <a:schemeClr val="accent1"/>
                </a:solidFill>
              </a:defRPr>
            </a:lvl8pPr>
            <a:lvl9pPr lvl="8">
              <a:spcBef>
                <a:spcPts val="0"/>
              </a:spcBef>
              <a:spcAft>
                <a:spcPts val="0"/>
              </a:spcAft>
              <a:buClr>
                <a:schemeClr val="accent1"/>
              </a:buClr>
              <a:buSzPts val="1400"/>
              <a:buNone/>
              <a:defRPr sz="1400">
                <a:solidFill>
                  <a:schemeClr val="accent1"/>
                </a:solidFill>
              </a:defRPr>
            </a:lvl9pPr>
          </a:lstStyle>
          <a:p>
            <a:endParaRPr/>
          </a:p>
        </p:txBody>
      </p:sp>
      <p:sp>
        <p:nvSpPr>
          <p:cNvPr id="198" name="Google Shape;198;p28"/>
          <p:cNvSpPr/>
          <p:nvPr/>
        </p:nvSpPr>
        <p:spPr>
          <a:xfrm>
            <a:off x="228600" y="1756113"/>
            <a:ext cx="2768700" cy="1086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200"/>
              </a:spcAft>
              <a:buNone/>
            </a:pPr>
            <a:endParaRPr sz="1000">
              <a:solidFill>
                <a:srgbClr val="FFFFFF"/>
              </a:solidFill>
              <a:latin typeface="Rubik"/>
              <a:ea typeface="Rubik"/>
              <a:cs typeface="Rubik"/>
              <a:sym typeface="Rubik"/>
            </a:endParaRPr>
          </a:p>
        </p:txBody>
      </p:sp>
      <p:sp>
        <p:nvSpPr>
          <p:cNvPr id="199" name="Google Shape;199;p28"/>
          <p:cNvSpPr txBox="1">
            <a:spLocks noGrp="1"/>
          </p:cNvSpPr>
          <p:nvPr>
            <p:ph type="body" idx="3"/>
          </p:nvPr>
        </p:nvSpPr>
        <p:spPr>
          <a:xfrm>
            <a:off x="228600" y="1809225"/>
            <a:ext cx="2768700" cy="979800"/>
          </a:xfrm>
          <a:prstGeom prst="rect">
            <a:avLst/>
          </a:prstGeom>
        </p:spPr>
        <p:txBody>
          <a:bodyPr spcFirstLastPara="1" wrap="square" lIns="114300" tIns="91425" rIns="91425" bIns="91425" anchor="t" anchorCtr="0">
            <a:normAutofit/>
          </a:bodyPr>
          <a:lstStyle>
            <a:lvl1pPr marL="457200" lvl="0" indent="-292100">
              <a:spcBef>
                <a:spcPts val="0"/>
              </a:spcBef>
              <a:spcAft>
                <a:spcPts val="0"/>
              </a:spcAft>
              <a:buClr>
                <a:schemeClr val="lt2"/>
              </a:buClr>
              <a:buSzPts val="1000"/>
              <a:buChar char="●"/>
              <a:defRPr sz="1000">
                <a:solidFill>
                  <a:schemeClr val="lt2"/>
                </a:solidFill>
              </a:defRPr>
            </a:lvl1pPr>
            <a:lvl2pPr marL="914400" lvl="1" indent="-292100">
              <a:spcBef>
                <a:spcPts val="0"/>
              </a:spcBef>
              <a:spcAft>
                <a:spcPts val="0"/>
              </a:spcAft>
              <a:buClr>
                <a:schemeClr val="lt2"/>
              </a:buClr>
              <a:buSzPts val="1000"/>
              <a:buChar char="○"/>
              <a:defRPr sz="1000">
                <a:solidFill>
                  <a:schemeClr val="lt2"/>
                </a:solidFill>
              </a:defRPr>
            </a:lvl2pPr>
            <a:lvl3pPr marL="1371600" lvl="2" indent="-292100">
              <a:spcBef>
                <a:spcPts val="0"/>
              </a:spcBef>
              <a:spcAft>
                <a:spcPts val="0"/>
              </a:spcAft>
              <a:buClr>
                <a:schemeClr val="lt2"/>
              </a:buClr>
              <a:buSzPts val="1000"/>
              <a:buChar char="■"/>
              <a:defRPr sz="1000">
                <a:solidFill>
                  <a:schemeClr val="lt2"/>
                </a:solidFill>
              </a:defRPr>
            </a:lvl3pPr>
            <a:lvl4pPr marL="1828800" lvl="3" indent="-292100">
              <a:spcBef>
                <a:spcPts val="0"/>
              </a:spcBef>
              <a:spcAft>
                <a:spcPts val="0"/>
              </a:spcAft>
              <a:buClr>
                <a:schemeClr val="lt2"/>
              </a:buClr>
              <a:buSzPts val="1000"/>
              <a:buChar char="●"/>
              <a:defRPr sz="1000">
                <a:solidFill>
                  <a:schemeClr val="lt2"/>
                </a:solidFill>
              </a:defRPr>
            </a:lvl4pPr>
            <a:lvl5pPr marL="2286000" lvl="4" indent="-292100">
              <a:spcBef>
                <a:spcPts val="0"/>
              </a:spcBef>
              <a:spcAft>
                <a:spcPts val="0"/>
              </a:spcAft>
              <a:buClr>
                <a:schemeClr val="lt2"/>
              </a:buClr>
              <a:buSzPts val="1000"/>
              <a:buChar char="○"/>
              <a:defRPr sz="1000">
                <a:solidFill>
                  <a:schemeClr val="lt2"/>
                </a:solidFill>
              </a:defRPr>
            </a:lvl5pPr>
            <a:lvl6pPr marL="2743200" lvl="5" indent="-292100">
              <a:spcBef>
                <a:spcPts val="0"/>
              </a:spcBef>
              <a:spcAft>
                <a:spcPts val="0"/>
              </a:spcAft>
              <a:buClr>
                <a:schemeClr val="lt2"/>
              </a:buClr>
              <a:buSzPts val="1000"/>
              <a:buChar char="■"/>
              <a:defRPr sz="1000">
                <a:solidFill>
                  <a:schemeClr val="lt2"/>
                </a:solidFill>
              </a:defRPr>
            </a:lvl6pPr>
            <a:lvl7pPr marL="3200400" lvl="6" indent="-292100">
              <a:spcBef>
                <a:spcPts val="0"/>
              </a:spcBef>
              <a:spcAft>
                <a:spcPts val="0"/>
              </a:spcAft>
              <a:buClr>
                <a:schemeClr val="lt2"/>
              </a:buClr>
              <a:buSzPts val="1000"/>
              <a:buChar char="●"/>
              <a:defRPr sz="1000">
                <a:solidFill>
                  <a:schemeClr val="lt2"/>
                </a:solidFill>
              </a:defRPr>
            </a:lvl7pPr>
            <a:lvl8pPr marL="3657600" lvl="7" indent="-292100">
              <a:spcBef>
                <a:spcPts val="0"/>
              </a:spcBef>
              <a:spcAft>
                <a:spcPts val="0"/>
              </a:spcAft>
              <a:buClr>
                <a:schemeClr val="lt2"/>
              </a:buClr>
              <a:buSzPts val="1000"/>
              <a:buChar char="○"/>
              <a:defRPr sz="1000">
                <a:solidFill>
                  <a:schemeClr val="lt2"/>
                </a:solidFill>
              </a:defRPr>
            </a:lvl8pPr>
            <a:lvl9pPr marL="4114800" lvl="8" indent="-292100">
              <a:spcBef>
                <a:spcPts val="0"/>
              </a:spcBef>
              <a:spcAft>
                <a:spcPts val="0"/>
              </a:spcAft>
              <a:buClr>
                <a:schemeClr val="lt2"/>
              </a:buClr>
              <a:buSzPts val="1000"/>
              <a:buChar char="■"/>
              <a:defRPr sz="1000">
                <a:solidFill>
                  <a:schemeClr val="lt2"/>
                </a:solidFill>
              </a:defRPr>
            </a:lvl9pPr>
          </a:lstStyle>
          <a:p>
            <a:endParaRPr/>
          </a:p>
        </p:txBody>
      </p:sp>
      <p:sp>
        <p:nvSpPr>
          <p:cNvPr id="200" name="Google Shape;200;p28"/>
          <p:cNvSpPr/>
          <p:nvPr/>
        </p:nvSpPr>
        <p:spPr>
          <a:xfrm>
            <a:off x="3187650" y="1322475"/>
            <a:ext cx="2768700" cy="450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Young Serif"/>
              <a:ea typeface="Young Serif"/>
              <a:cs typeface="Young Serif"/>
              <a:sym typeface="Young Serif"/>
            </a:endParaRPr>
          </a:p>
        </p:txBody>
      </p:sp>
      <p:sp>
        <p:nvSpPr>
          <p:cNvPr id="201" name="Google Shape;201;p28"/>
          <p:cNvSpPr txBox="1">
            <a:spLocks noGrp="1"/>
          </p:cNvSpPr>
          <p:nvPr>
            <p:ph type="subTitle" idx="4"/>
          </p:nvPr>
        </p:nvSpPr>
        <p:spPr>
          <a:xfrm>
            <a:off x="3187650" y="1322450"/>
            <a:ext cx="2768700" cy="450900"/>
          </a:xfrm>
          <a:prstGeom prst="rect">
            <a:avLst/>
          </a:prstGeom>
        </p:spPr>
        <p:txBody>
          <a:bodyPr spcFirstLastPara="1" wrap="square" lIns="171450" tIns="91425" rIns="91425" bIns="91425" anchor="ctr" anchorCtr="0">
            <a:noAutofit/>
          </a:bodyPr>
          <a:lstStyle>
            <a:lvl1pPr lvl="0">
              <a:spcBef>
                <a:spcPts val="0"/>
              </a:spcBef>
              <a:spcAft>
                <a:spcPts val="0"/>
              </a:spcAft>
              <a:buClr>
                <a:schemeClr val="accent1"/>
              </a:buClr>
              <a:buSzPts val="1400"/>
              <a:buNone/>
              <a:defRPr sz="1400">
                <a:solidFill>
                  <a:schemeClr val="accent1"/>
                </a:solidFill>
              </a:defRPr>
            </a:lvl1pPr>
            <a:lvl2pPr lvl="1">
              <a:spcBef>
                <a:spcPts val="0"/>
              </a:spcBef>
              <a:spcAft>
                <a:spcPts val="0"/>
              </a:spcAft>
              <a:buClr>
                <a:schemeClr val="accent1"/>
              </a:buClr>
              <a:buSzPts val="1400"/>
              <a:buNone/>
              <a:defRPr sz="1400">
                <a:solidFill>
                  <a:schemeClr val="accent1"/>
                </a:solidFill>
              </a:defRPr>
            </a:lvl2pPr>
            <a:lvl3pPr lvl="2">
              <a:spcBef>
                <a:spcPts val="0"/>
              </a:spcBef>
              <a:spcAft>
                <a:spcPts val="0"/>
              </a:spcAft>
              <a:buClr>
                <a:schemeClr val="accent1"/>
              </a:buClr>
              <a:buSzPts val="1400"/>
              <a:buNone/>
              <a:defRPr sz="1400">
                <a:solidFill>
                  <a:schemeClr val="accent1"/>
                </a:solidFill>
              </a:defRPr>
            </a:lvl3pPr>
            <a:lvl4pPr lvl="3">
              <a:spcBef>
                <a:spcPts val="0"/>
              </a:spcBef>
              <a:spcAft>
                <a:spcPts val="0"/>
              </a:spcAft>
              <a:buClr>
                <a:schemeClr val="accent1"/>
              </a:buClr>
              <a:buSzPts val="1400"/>
              <a:buNone/>
              <a:defRPr sz="1400">
                <a:solidFill>
                  <a:schemeClr val="accent1"/>
                </a:solidFill>
              </a:defRPr>
            </a:lvl4pPr>
            <a:lvl5pPr lvl="4">
              <a:spcBef>
                <a:spcPts val="0"/>
              </a:spcBef>
              <a:spcAft>
                <a:spcPts val="0"/>
              </a:spcAft>
              <a:buClr>
                <a:schemeClr val="accent1"/>
              </a:buClr>
              <a:buSzPts val="1400"/>
              <a:buNone/>
              <a:defRPr sz="1400">
                <a:solidFill>
                  <a:schemeClr val="accent1"/>
                </a:solidFill>
              </a:defRPr>
            </a:lvl5pPr>
            <a:lvl6pPr lvl="5">
              <a:spcBef>
                <a:spcPts val="0"/>
              </a:spcBef>
              <a:spcAft>
                <a:spcPts val="0"/>
              </a:spcAft>
              <a:buClr>
                <a:schemeClr val="accent1"/>
              </a:buClr>
              <a:buSzPts val="1400"/>
              <a:buNone/>
              <a:defRPr sz="1400">
                <a:solidFill>
                  <a:schemeClr val="accent1"/>
                </a:solidFill>
              </a:defRPr>
            </a:lvl6pPr>
            <a:lvl7pPr lvl="6">
              <a:spcBef>
                <a:spcPts val="0"/>
              </a:spcBef>
              <a:spcAft>
                <a:spcPts val="0"/>
              </a:spcAft>
              <a:buClr>
                <a:schemeClr val="accent1"/>
              </a:buClr>
              <a:buSzPts val="1400"/>
              <a:buNone/>
              <a:defRPr sz="1400">
                <a:solidFill>
                  <a:schemeClr val="accent1"/>
                </a:solidFill>
              </a:defRPr>
            </a:lvl7pPr>
            <a:lvl8pPr lvl="7">
              <a:spcBef>
                <a:spcPts val="0"/>
              </a:spcBef>
              <a:spcAft>
                <a:spcPts val="0"/>
              </a:spcAft>
              <a:buClr>
                <a:schemeClr val="accent1"/>
              </a:buClr>
              <a:buSzPts val="1400"/>
              <a:buNone/>
              <a:defRPr sz="1400">
                <a:solidFill>
                  <a:schemeClr val="accent1"/>
                </a:solidFill>
              </a:defRPr>
            </a:lvl8pPr>
            <a:lvl9pPr lvl="8">
              <a:spcBef>
                <a:spcPts val="0"/>
              </a:spcBef>
              <a:spcAft>
                <a:spcPts val="0"/>
              </a:spcAft>
              <a:buClr>
                <a:schemeClr val="accent1"/>
              </a:buClr>
              <a:buSzPts val="1400"/>
              <a:buNone/>
              <a:defRPr sz="1400">
                <a:solidFill>
                  <a:schemeClr val="accent1"/>
                </a:solidFill>
              </a:defRPr>
            </a:lvl9pPr>
          </a:lstStyle>
          <a:p>
            <a:endParaRPr/>
          </a:p>
        </p:txBody>
      </p:sp>
      <p:sp>
        <p:nvSpPr>
          <p:cNvPr id="202" name="Google Shape;202;p28"/>
          <p:cNvSpPr/>
          <p:nvPr/>
        </p:nvSpPr>
        <p:spPr>
          <a:xfrm>
            <a:off x="3187650" y="1756113"/>
            <a:ext cx="2768700" cy="1086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200"/>
              </a:spcAft>
              <a:buNone/>
            </a:pPr>
            <a:endParaRPr sz="1000">
              <a:solidFill>
                <a:srgbClr val="FFFFFF"/>
              </a:solidFill>
              <a:latin typeface="Rubik"/>
              <a:ea typeface="Rubik"/>
              <a:cs typeface="Rubik"/>
              <a:sym typeface="Rubik"/>
            </a:endParaRPr>
          </a:p>
        </p:txBody>
      </p:sp>
      <p:sp>
        <p:nvSpPr>
          <p:cNvPr id="203" name="Google Shape;203;p28"/>
          <p:cNvSpPr txBox="1">
            <a:spLocks noGrp="1"/>
          </p:cNvSpPr>
          <p:nvPr>
            <p:ph type="body" idx="5"/>
          </p:nvPr>
        </p:nvSpPr>
        <p:spPr>
          <a:xfrm>
            <a:off x="3187650" y="1809225"/>
            <a:ext cx="2768700" cy="979800"/>
          </a:xfrm>
          <a:prstGeom prst="rect">
            <a:avLst/>
          </a:prstGeom>
        </p:spPr>
        <p:txBody>
          <a:bodyPr spcFirstLastPara="1" wrap="square" lIns="114300" tIns="91425" rIns="91425" bIns="91425" anchor="t" anchorCtr="0">
            <a:normAutofit/>
          </a:bodyPr>
          <a:lstStyle>
            <a:lvl1pPr marL="457200" lvl="0" indent="-292100">
              <a:spcBef>
                <a:spcPts val="0"/>
              </a:spcBef>
              <a:spcAft>
                <a:spcPts val="0"/>
              </a:spcAft>
              <a:buClr>
                <a:schemeClr val="lt2"/>
              </a:buClr>
              <a:buSzPts val="1000"/>
              <a:buChar char="●"/>
              <a:defRPr sz="1000">
                <a:solidFill>
                  <a:schemeClr val="lt2"/>
                </a:solidFill>
              </a:defRPr>
            </a:lvl1pPr>
            <a:lvl2pPr marL="914400" lvl="1" indent="-292100">
              <a:spcBef>
                <a:spcPts val="0"/>
              </a:spcBef>
              <a:spcAft>
                <a:spcPts val="0"/>
              </a:spcAft>
              <a:buClr>
                <a:schemeClr val="lt2"/>
              </a:buClr>
              <a:buSzPts val="1000"/>
              <a:buChar char="○"/>
              <a:defRPr sz="1000">
                <a:solidFill>
                  <a:schemeClr val="lt2"/>
                </a:solidFill>
              </a:defRPr>
            </a:lvl2pPr>
            <a:lvl3pPr marL="1371600" lvl="2" indent="-292100">
              <a:spcBef>
                <a:spcPts val="0"/>
              </a:spcBef>
              <a:spcAft>
                <a:spcPts val="0"/>
              </a:spcAft>
              <a:buClr>
                <a:schemeClr val="lt2"/>
              </a:buClr>
              <a:buSzPts val="1000"/>
              <a:buChar char="■"/>
              <a:defRPr sz="1000">
                <a:solidFill>
                  <a:schemeClr val="lt2"/>
                </a:solidFill>
              </a:defRPr>
            </a:lvl3pPr>
            <a:lvl4pPr marL="1828800" lvl="3" indent="-292100">
              <a:spcBef>
                <a:spcPts val="0"/>
              </a:spcBef>
              <a:spcAft>
                <a:spcPts val="0"/>
              </a:spcAft>
              <a:buClr>
                <a:schemeClr val="lt2"/>
              </a:buClr>
              <a:buSzPts val="1000"/>
              <a:buChar char="●"/>
              <a:defRPr sz="1000">
                <a:solidFill>
                  <a:schemeClr val="lt2"/>
                </a:solidFill>
              </a:defRPr>
            </a:lvl4pPr>
            <a:lvl5pPr marL="2286000" lvl="4" indent="-292100">
              <a:spcBef>
                <a:spcPts val="0"/>
              </a:spcBef>
              <a:spcAft>
                <a:spcPts val="0"/>
              </a:spcAft>
              <a:buClr>
                <a:schemeClr val="lt2"/>
              </a:buClr>
              <a:buSzPts val="1000"/>
              <a:buChar char="○"/>
              <a:defRPr sz="1000">
                <a:solidFill>
                  <a:schemeClr val="lt2"/>
                </a:solidFill>
              </a:defRPr>
            </a:lvl5pPr>
            <a:lvl6pPr marL="2743200" lvl="5" indent="-292100">
              <a:spcBef>
                <a:spcPts val="0"/>
              </a:spcBef>
              <a:spcAft>
                <a:spcPts val="0"/>
              </a:spcAft>
              <a:buClr>
                <a:schemeClr val="lt2"/>
              </a:buClr>
              <a:buSzPts val="1000"/>
              <a:buChar char="■"/>
              <a:defRPr sz="1000">
                <a:solidFill>
                  <a:schemeClr val="lt2"/>
                </a:solidFill>
              </a:defRPr>
            </a:lvl6pPr>
            <a:lvl7pPr marL="3200400" lvl="6" indent="-292100">
              <a:spcBef>
                <a:spcPts val="0"/>
              </a:spcBef>
              <a:spcAft>
                <a:spcPts val="0"/>
              </a:spcAft>
              <a:buClr>
                <a:schemeClr val="lt2"/>
              </a:buClr>
              <a:buSzPts val="1000"/>
              <a:buChar char="●"/>
              <a:defRPr sz="1000">
                <a:solidFill>
                  <a:schemeClr val="lt2"/>
                </a:solidFill>
              </a:defRPr>
            </a:lvl7pPr>
            <a:lvl8pPr marL="3657600" lvl="7" indent="-292100">
              <a:spcBef>
                <a:spcPts val="0"/>
              </a:spcBef>
              <a:spcAft>
                <a:spcPts val="0"/>
              </a:spcAft>
              <a:buClr>
                <a:schemeClr val="lt2"/>
              </a:buClr>
              <a:buSzPts val="1000"/>
              <a:buChar char="○"/>
              <a:defRPr sz="1000">
                <a:solidFill>
                  <a:schemeClr val="lt2"/>
                </a:solidFill>
              </a:defRPr>
            </a:lvl8pPr>
            <a:lvl9pPr marL="4114800" lvl="8" indent="-292100">
              <a:spcBef>
                <a:spcPts val="0"/>
              </a:spcBef>
              <a:spcAft>
                <a:spcPts val="0"/>
              </a:spcAft>
              <a:buClr>
                <a:schemeClr val="lt2"/>
              </a:buClr>
              <a:buSzPts val="1000"/>
              <a:buChar char="■"/>
              <a:defRPr sz="1000">
                <a:solidFill>
                  <a:schemeClr val="lt2"/>
                </a:solidFill>
              </a:defRPr>
            </a:lvl9pPr>
          </a:lstStyle>
          <a:p>
            <a:endParaRPr/>
          </a:p>
        </p:txBody>
      </p:sp>
      <p:sp>
        <p:nvSpPr>
          <p:cNvPr id="204" name="Google Shape;204;p28"/>
          <p:cNvSpPr/>
          <p:nvPr/>
        </p:nvSpPr>
        <p:spPr>
          <a:xfrm>
            <a:off x="6146700" y="1322475"/>
            <a:ext cx="2768700" cy="450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Young Serif"/>
              <a:ea typeface="Young Serif"/>
              <a:cs typeface="Young Serif"/>
              <a:sym typeface="Young Serif"/>
            </a:endParaRPr>
          </a:p>
        </p:txBody>
      </p:sp>
      <p:sp>
        <p:nvSpPr>
          <p:cNvPr id="205" name="Google Shape;205;p28"/>
          <p:cNvSpPr txBox="1">
            <a:spLocks noGrp="1"/>
          </p:cNvSpPr>
          <p:nvPr>
            <p:ph type="subTitle" idx="6"/>
          </p:nvPr>
        </p:nvSpPr>
        <p:spPr>
          <a:xfrm>
            <a:off x="6146700" y="1322450"/>
            <a:ext cx="2768700" cy="450900"/>
          </a:xfrm>
          <a:prstGeom prst="rect">
            <a:avLst/>
          </a:prstGeom>
        </p:spPr>
        <p:txBody>
          <a:bodyPr spcFirstLastPara="1" wrap="square" lIns="171450" tIns="91425" rIns="91425" bIns="91425" anchor="ctr" anchorCtr="0">
            <a:noAutofit/>
          </a:bodyPr>
          <a:lstStyle>
            <a:lvl1pPr lvl="0">
              <a:spcBef>
                <a:spcPts val="0"/>
              </a:spcBef>
              <a:spcAft>
                <a:spcPts val="0"/>
              </a:spcAft>
              <a:buClr>
                <a:schemeClr val="accent1"/>
              </a:buClr>
              <a:buSzPts val="1400"/>
              <a:buNone/>
              <a:defRPr sz="1400">
                <a:solidFill>
                  <a:schemeClr val="accent1"/>
                </a:solidFill>
              </a:defRPr>
            </a:lvl1pPr>
            <a:lvl2pPr lvl="1">
              <a:spcBef>
                <a:spcPts val="0"/>
              </a:spcBef>
              <a:spcAft>
                <a:spcPts val="0"/>
              </a:spcAft>
              <a:buClr>
                <a:schemeClr val="accent1"/>
              </a:buClr>
              <a:buSzPts val="1400"/>
              <a:buNone/>
              <a:defRPr sz="1400">
                <a:solidFill>
                  <a:schemeClr val="accent1"/>
                </a:solidFill>
              </a:defRPr>
            </a:lvl2pPr>
            <a:lvl3pPr lvl="2">
              <a:spcBef>
                <a:spcPts val="0"/>
              </a:spcBef>
              <a:spcAft>
                <a:spcPts val="0"/>
              </a:spcAft>
              <a:buClr>
                <a:schemeClr val="accent1"/>
              </a:buClr>
              <a:buSzPts val="1400"/>
              <a:buNone/>
              <a:defRPr sz="1400">
                <a:solidFill>
                  <a:schemeClr val="accent1"/>
                </a:solidFill>
              </a:defRPr>
            </a:lvl3pPr>
            <a:lvl4pPr lvl="3">
              <a:spcBef>
                <a:spcPts val="0"/>
              </a:spcBef>
              <a:spcAft>
                <a:spcPts val="0"/>
              </a:spcAft>
              <a:buClr>
                <a:schemeClr val="accent1"/>
              </a:buClr>
              <a:buSzPts val="1400"/>
              <a:buNone/>
              <a:defRPr sz="1400">
                <a:solidFill>
                  <a:schemeClr val="accent1"/>
                </a:solidFill>
              </a:defRPr>
            </a:lvl4pPr>
            <a:lvl5pPr lvl="4">
              <a:spcBef>
                <a:spcPts val="0"/>
              </a:spcBef>
              <a:spcAft>
                <a:spcPts val="0"/>
              </a:spcAft>
              <a:buClr>
                <a:schemeClr val="accent1"/>
              </a:buClr>
              <a:buSzPts val="1400"/>
              <a:buNone/>
              <a:defRPr sz="1400">
                <a:solidFill>
                  <a:schemeClr val="accent1"/>
                </a:solidFill>
              </a:defRPr>
            </a:lvl5pPr>
            <a:lvl6pPr lvl="5">
              <a:spcBef>
                <a:spcPts val="0"/>
              </a:spcBef>
              <a:spcAft>
                <a:spcPts val="0"/>
              </a:spcAft>
              <a:buClr>
                <a:schemeClr val="accent1"/>
              </a:buClr>
              <a:buSzPts val="1400"/>
              <a:buNone/>
              <a:defRPr sz="1400">
                <a:solidFill>
                  <a:schemeClr val="accent1"/>
                </a:solidFill>
              </a:defRPr>
            </a:lvl6pPr>
            <a:lvl7pPr lvl="6">
              <a:spcBef>
                <a:spcPts val="0"/>
              </a:spcBef>
              <a:spcAft>
                <a:spcPts val="0"/>
              </a:spcAft>
              <a:buClr>
                <a:schemeClr val="accent1"/>
              </a:buClr>
              <a:buSzPts val="1400"/>
              <a:buNone/>
              <a:defRPr sz="1400">
                <a:solidFill>
                  <a:schemeClr val="accent1"/>
                </a:solidFill>
              </a:defRPr>
            </a:lvl7pPr>
            <a:lvl8pPr lvl="7">
              <a:spcBef>
                <a:spcPts val="0"/>
              </a:spcBef>
              <a:spcAft>
                <a:spcPts val="0"/>
              </a:spcAft>
              <a:buClr>
                <a:schemeClr val="accent1"/>
              </a:buClr>
              <a:buSzPts val="1400"/>
              <a:buNone/>
              <a:defRPr sz="1400">
                <a:solidFill>
                  <a:schemeClr val="accent1"/>
                </a:solidFill>
              </a:defRPr>
            </a:lvl8pPr>
            <a:lvl9pPr lvl="8">
              <a:spcBef>
                <a:spcPts val="0"/>
              </a:spcBef>
              <a:spcAft>
                <a:spcPts val="0"/>
              </a:spcAft>
              <a:buClr>
                <a:schemeClr val="accent1"/>
              </a:buClr>
              <a:buSzPts val="1400"/>
              <a:buNone/>
              <a:defRPr sz="1400">
                <a:solidFill>
                  <a:schemeClr val="accent1"/>
                </a:solidFill>
              </a:defRPr>
            </a:lvl9pPr>
          </a:lstStyle>
          <a:p>
            <a:endParaRPr/>
          </a:p>
        </p:txBody>
      </p:sp>
      <p:sp>
        <p:nvSpPr>
          <p:cNvPr id="206" name="Google Shape;206;p28"/>
          <p:cNvSpPr/>
          <p:nvPr/>
        </p:nvSpPr>
        <p:spPr>
          <a:xfrm>
            <a:off x="6146700" y="1756113"/>
            <a:ext cx="2768700" cy="1086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200"/>
              </a:spcAft>
              <a:buNone/>
            </a:pPr>
            <a:endParaRPr sz="1000">
              <a:solidFill>
                <a:srgbClr val="FFFFFF"/>
              </a:solidFill>
              <a:latin typeface="Rubik"/>
              <a:ea typeface="Rubik"/>
              <a:cs typeface="Rubik"/>
              <a:sym typeface="Rubik"/>
            </a:endParaRPr>
          </a:p>
        </p:txBody>
      </p:sp>
      <p:sp>
        <p:nvSpPr>
          <p:cNvPr id="207" name="Google Shape;207;p28"/>
          <p:cNvSpPr txBox="1">
            <a:spLocks noGrp="1"/>
          </p:cNvSpPr>
          <p:nvPr>
            <p:ph type="body" idx="7"/>
          </p:nvPr>
        </p:nvSpPr>
        <p:spPr>
          <a:xfrm>
            <a:off x="6146700" y="1809225"/>
            <a:ext cx="2768700" cy="979800"/>
          </a:xfrm>
          <a:prstGeom prst="rect">
            <a:avLst/>
          </a:prstGeom>
        </p:spPr>
        <p:txBody>
          <a:bodyPr spcFirstLastPara="1" wrap="square" lIns="114300" tIns="91425" rIns="91425" bIns="91425" anchor="t" anchorCtr="0">
            <a:normAutofit/>
          </a:bodyPr>
          <a:lstStyle>
            <a:lvl1pPr marL="457200" lvl="0" indent="-292100">
              <a:spcBef>
                <a:spcPts val="0"/>
              </a:spcBef>
              <a:spcAft>
                <a:spcPts val="0"/>
              </a:spcAft>
              <a:buClr>
                <a:schemeClr val="lt2"/>
              </a:buClr>
              <a:buSzPts val="1000"/>
              <a:buChar char="●"/>
              <a:defRPr sz="1000">
                <a:solidFill>
                  <a:schemeClr val="lt2"/>
                </a:solidFill>
              </a:defRPr>
            </a:lvl1pPr>
            <a:lvl2pPr marL="914400" lvl="1" indent="-292100">
              <a:spcBef>
                <a:spcPts val="0"/>
              </a:spcBef>
              <a:spcAft>
                <a:spcPts val="0"/>
              </a:spcAft>
              <a:buClr>
                <a:schemeClr val="lt2"/>
              </a:buClr>
              <a:buSzPts val="1000"/>
              <a:buChar char="○"/>
              <a:defRPr sz="1000">
                <a:solidFill>
                  <a:schemeClr val="lt2"/>
                </a:solidFill>
              </a:defRPr>
            </a:lvl2pPr>
            <a:lvl3pPr marL="1371600" lvl="2" indent="-292100">
              <a:spcBef>
                <a:spcPts val="0"/>
              </a:spcBef>
              <a:spcAft>
                <a:spcPts val="0"/>
              </a:spcAft>
              <a:buClr>
                <a:schemeClr val="lt2"/>
              </a:buClr>
              <a:buSzPts val="1000"/>
              <a:buChar char="■"/>
              <a:defRPr sz="1000">
                <a:solidFill>
                  <a:schemeClr val="lt2"/>
                </a:solidFill>
              </a:defRPr>
            </a:lvl3pPr>
            <a:lvl4pPr marL="1828800" lvl="3" indent="-292100">
              <a:spcBef>
                <a:spcPts val="0"/>
              </a:spcBef>
              <a:spcAft>
                <a:spcPts val="0"/>
              </a:spcAft>
              <a:buClr>
                <a:schemeClr val="lt2"/>
              </a:buClr>
              <a:buSzPts val="1000"/>
              <a:buChar char="●"/>
              <a:defRPr sz="1000">
                <a:solidFill>
                  <a:schemeClr val="lt2"/>
                </a:solidFill>
              </a:defRPr>
            </a:lvl4pPr>
            <a:lvl5pPr marL="2286000" lvl="4" indent="-292100">
              <a:spcBef>
                <a:spcPts val="0"/>
              </a:spcBef>
              <a:spcAft>
                <a:spcPts val="0"/>
              </a:spcAft>
              <a:buClr>
                <a:schemeClr val="lt2"/>
              </a:buClr>
              <a:buSzPts val="1000"/>
              <a:buChar char="○"/>
              <a:defRPr sz="1000">
                <a:solidFill>
                  <a:schemeClr val="lt2"/>
                </a:solidFill>
              </a:defRPr>
            </a:lvl5pPr>
            <a:lvl6pPr marL="2743200" lvl="5" indent="-292100">
              <a:spcBef>
                <a:spcPts val="0"/>
              </a:spcBef>
              <a:spcAft>
                <a:spcPts val="0"/>
              </a:spcAft>
              <a:buClr>
                <a:schemeClr val="lt2"/>
              </a:buClr>
              <a:buSzPts val="1000"/>
              <a:buChar char="■"/>
              <a:defRPr sz="1000">
                <a:solidFill>
                  <a:schemeClr val="lt2"/>
                </a:solidFill>
              </a:defRPr>
            </a:lvl6pPr>
            <a:lvl7pPr marL="3200400" lvl="6" indent="-292100">
              <a:spcBef>
                <a:spcPts val="0"/>
              </a:spcBef>
              <a:spcAft>
                <a:spcPts val="0"/>
              </a:spcAft>
              <a:buClr>
                <a:schemeClr val="lt2"/>
              </a:buClr>
              <a:buSzPts val="1000"/>
              <a:buChar char="●"/>
              <a:defRPr sz="1000">
                <a:solidFill>
                  <a:schemeClr val="lt2"/>
                </a:solidFill>
              </a:defRPr>
            </a:lvl7pPr>
            <a:lvl8pPr marL="3657600" lvl="7" indent="-292100">
              <a:spcBef>
                <a:spcPts val="0"/>
              </a:spcBef>
              <a:spcAft>
                <a:spcPts val="0"/>
              </a:spcAft>
              <a:buClr>
                <a:schemeClr val="lt2"/>
              </a:buClr>
              <a:buSzPts val="1000"/>
              <a:buChar char="○"/>
              <a:defRPr sz="1000">
                <a:solidFill>
                  <a:schemeClr val="lt2"/>
                </a:solidFill>
              </a:defRPr>
            </a:lvl8pPr>
            <a:lvl9pPr marL="4114800" lvl="8" indent="-292100">
              <a:spcBef>
                <a:spcPts val="0"/>
              </a:spcBef>
              <a:spcAft>
                <a:spcPts val="0"/>
              </a:spcAft>
              <a:buClr>
                <a:schemeClr val="lt2"/>
              </a:buClr>
              <a:buSzPts val="1000"/>
              <a:buChar char="■"/>
              <a:defRPr sz="1000">
                <a:solidFill>
                  <a:schemeClr val="lt2"/>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p:cSld name="CUSTOM_3">
    <p:spTree>
      <p:nvGrpSpPr>
        <p:cNvPr id="1" name="Shape 208"/>
        <p:cNvGrpSpPr/>
        <p:nvPr/>
      </p:nvGrpSpPr>
      <p:grpSpPr>
        <a:xfrm>
          <a:off x="0" y="0"/>
          <a:ext cx="0" cy="0"/>
          <a:chOff x="0" y="0"/>
          <a:chExt cx="0" cy="0"/>
        </a:xfrm>
      </p:grpSpPr>
      <p:sp>
        <p:nvSpPr>
          <p:cNvPr id="209" name="Google Shape;209;p29"/>
          <p:cNvSpPr/>
          <p:nvPr/>
        </p:nvSpPr>
        <p:spPr>
          <a:xfrm>
            <a:off x="228600" y="228600"/>
            <a:ext cx="8686800" cy="4686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accent3"/>
              </a:buClr>
              <a:buSzPts val="1100"/>
              <a:buNone/>
            </a:pPr>
            <a:endParaRPr sz="5600">
              <a:solidFill>
                <a:schemeClr val="lt2"/>
              </a:solidFill>
              <a:latin typeface="Young Serif"/>
              <a:ea typeface="Young Serif"/>
              <a:cs typeface="Young Serif"/>
              <a:sym typeface="Young Serif"/>
            </a:endParaRPr>
          </a:p>
        </p:txBody>
      </p:sp>
      <p:sp>
        <p:nvSpPr>
          <p:cNvPr id="210" name="Google Shape;210;p29"/>
          <p:cNvSpPr txBox="1">
            <a:spLocks noGrp="1"/>
          </p:cNvSpPr>
          <p:nvPr>
            <p:ph type="title"/>
          </p:nvPr>
        </p:nvSpPr>
        <p:spPr>
          <a:xfrm>
            <a:off x="1248900" y="1777350"/>
            <a:ext cx="6646200" cy="1588800"/>
          </a:xfrm>
          <a:prstGeom prst="rect">
            <a:avLst/>
          </a:prstGeom>
        </p:spPr>
        <p:txBody>
          <a:bodyPr spcFirstLastPara="1" wrap="square" lIns="91425" tIns="91425" rIns="91425" bIns="91425" anchor="ctr" anchorCtr="0">
            <a:normAutofit/>
          </a:bodyPr>
          <a:lstStyle>
            <a:lvl1pPr lvl="0" algn="ctr">
              <a:lnSpc>
                <a:spcPct val="90000"/>
              </a:lnSpc>
              <a:spcBef>
                <a:spcPts val="0"/>
              </a:spcBef>
              <a:spcAft>
                <a:spcPts val="0"/>
              </a:spcAft>
              <a:buClr>
                <a:schemeClr val="dk2"/>
              </a:buClr>
              <a:buSzPts val="5600"/>
              <a:buNone/>
              <a:defRPr sz="5600">
                <a:solidFill>
                  <a:schemeClr val="dk2"/>
                </a:solidFill>
              </a:defRPr>
            </a:lvl1pPr>
            <a:lvl2pPr lvl="1">
              <a:spcBef>
                <a:spcPts val="0"/>
              </a:spcBef>
              <a:spcAft>
                <a:spcPts val="0"/>
              </a:spcAft>
              <a:buClr>
                <a:schemeClr val="dk2"/>
              </a:buClr>
              <a:buSzPts val="4000"/>
              <a:buNone/>
              <a:defRPr>
                <a:solidFill>
                  <a:schemeClr val="dk2"/>
                </a:solidFill>
              </a:defRPr>
            </a:lvl2pPr>
            <a:lvl3pPr lvl="2">
              <a:spcBef>
                <a:spcPts val="0"/>
              </a:spcBef>
              <a:spcAft>
                <a:spcPts val="0"/>
              </a:spcAft>
              <a:buClr>
                <a:schemeClr val="dk2"/>
              </a:buClr>
              <a:buSzPts val="4000"/>
              <a:buNone/>
              <a:defRPr>
                <a:solidFill>
                  <a:schemeClr val="dk2"/>
                </a:solidFill>
              </a:defRPr>
            </a:lvl3pPr>
            <a:lvl4pPr lvl="3">
              <a:spcBef>
                <a:spcPts val="0"/>
              </a:spcBef>
              <a:spcAft>
                <a:spcPts val="0"/>
              </a:spcAft>
              <a:buClr>
                <a:schemeClr val="dk2"/>
              </a:buClr>
              <a:buSzPts val="4000"/>
              <a:buNone/>
              <a:defRPr>
                <a:solidFill>
                  <a:schemeClr val="dk2"/>
                </a:solidFill>
              </a:defRPr>
            </a:lvl4pPr>
            <a:lvl5pPr lvl="4">
              <a:spcBef>
                <a:spcPts val="0"/>
              </a:spcBef>
              <a:spcAft>
                <a:spcPts val="0"/>
              </a:spcAft>
              <a:buClr>
                <a:schemeClr val="dk2"/>
              </a:buClr>
              <a:buSzPts val="4000"/>
              <a:buNone/>
              <a:defRPr>
                <a:solidFill>
                  <a:schemeClr val="dk2"/>
                </a:solidFill>
              </a:defRPr>
            </a:lvl5pPr>
            <a:lvl6pPr lvl="5">
              <a:spcBef>
                <a:spcPts val="0"/>
              </a:spcBef>
              <a:spcAft>
                <a:spcPts val="0"/>
              </a:spcAft>
              <a:buClr>
                <a:schemeClr val="dk2"/>
              </a:buClr>
              <a:buSzPts val="4000"/>
              <a:buNone/>
              <a:defRPr>
                <a:solidFill>
                  <a:schemeClr val="dk2"/>
                </a:solidFill>
              </a:defRPr>
            </a:lvl6pPr>
            <a:lvl7pPr lvl="6">
              <a:spcBef>
                <a:spcPts val="0"/>
              </a:spcBef>
              <a:spcAft>
                <a:spcPts val="0"/>
              </a:spcAft>
              <a:buClr>
                <a:schemeClr val="dk2"/>
              </a:buClr>
              <a:buSzPts val="4000"/>
              <a:buNone/>
              <a:defRPr>
                <a:solidFill>
                  <a:schemeClr val="dk2"/>
                </a:solidFill>
              </a:defRPr>
            </a:lvl7pPr>
            <a:lvl8pPr lvl="7">
              <a:spcBef>
                <a:spcPts val="0"/>
              </a:spcBef>
              <a:spcAft>
                <a:spcPts val="0"/>
              </a:spcAft>
              <a:buClr>
                <a:schemeClr val="dk2"/>
              </a:buClr>
              <a:buSzPts val="4000"/>
              <a:buNone/>
              <a:defRPr>
                <a:solidFill>
                  <a:schemeClr val="dk2"/>
                </a:solidFill>
              </a:defRPr>
            </a:lvl8pPr>
            <a:lvl9pPr lvl="8">
              <a:spcBef>
                <a:spcPts val="0"/>
              </a:spcBef>
              <a:spcAft>
                <a:spcPts val="0"/>
              </a:spcAft>
              <a:buClr>
                <a:schemeClr val="dk2"/>
              </a:buClr>
              <a:buSzPts val="4000"/>
              <a:buNone/>
              <a:defRPr>
                <a:solidFill>
                  <a:schemeClr val="dk2"/>
                </a:solidFill>
              </a:defRPr>
            </a:lvl9pPr>
          </a:lstStyle>
          <a:p>
            <a:endParaRPr/>
          </a:p>
        </p:txBody>
      </p:sp>
      <p:sp>
        <p:nvSpPr>
          <p:cNvPr id="211" name="Google Shape;211;p29"/>
          <p:cNvSpPr txBox="1">
            <a:spLocks noGrp="1"/>
          </p:cNvSpPr>
          <p:nvPr>
            <p:ph type="sldNum" idx="12"/>
          </p:nvPr>
        </p:nvSpPr>
        <p:spPr>
          <a:xfrm>
            <a:off x="8595308" y="4749892"/>
            <a:ext cx="548700" cy="393600"/>
          </a:xfrm>
          <a:prstGeom prst="rect">
            <a:avLst/>
          </a:prstGeom>
        </p:spPr>
        <p:txBody>
          <a:bodyPr spcFirstLastPara="1" wrap="square" lIns="91425" tIns="91425" rIns="91425" bIns="91425" anchor="ctr" anchorCtr="0">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p:cSld name="CUSTOM_4">
    <p:spTree>
      <p:nvGrpSpPr>
        <p:cNvPr id="1" name="Shape 212"/>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cSld name="TITLE_AND_BODY_1">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14325">
              <a:spcBef>
                <a:spcPts val="0"/>
              </a:spcBef>
              <a:spcAft>
                <a:spcPts val="0"/>
              </a:spcAft>
              <a:buSzPts val="1350"/>
              <a:buChar char="●"/>
              <a:defRPr/>
            </a:lvl1pPr>
            <a:lvl2pPr marL="914400" lvl="1" indent="-314325">
              <a:spcBef>
                <a:spcPts val="0"/>
              </a:spcBef>
              <a:spcAft>
                <a:spcPts val="0"/>
              </a:spcAft>
              <a:buSzPts val="1350"/>
              <a:buChar char="○"/>
              <a:defRPr/>
            </a:lvl2pPr>
            <a:lvl3pPr marL="1371600" lvl="2" indent="-314325">
              <a:spcBef>
                <a:spcPts val="0"/>
              </a:spcBef>
              <a:spcAft>
                <a:spcPts val="0"/>
              </a:spcAft>
              <a:buSzPts val="1350"/>
              <a:buChar char="■"/>
              <a:defRPr/>
            </a:lvl3pPr>
            <a:lvl4pPr marL="1828800" lvl="3" indent="-314325">
              <a:spcBef>
                <a:spcPts val="0"/>
              </a:spcBef>
              <a:spcAft>
                <a:spcPts val="0"/>
              </a:spcAft>
              <a:buSzPts val="1350"/>
              <a:buChar char="●"/>
              <a:defRPr/>
            </a:lvl4pPr>
            <a:lvl5pPr marL="2286000" lvl="4" indent="-314325">
              <a:spcBef>
                <a:spcPts val="0"/>
              </a:spcBef>
              <a:spcAft>
                <a:spcPts val="0"/>
              </a:spcAft>
              <a:buSzPts val="1350"/>
              <a:buChar char="○"/>
              <a:defRPr/>
            </a:lvl5pPr>
            <a:lvl6pPr marL="2743200" lvl="5" indent="-314325">
              <a:spcBef>
                <a:spcPts val="0"/>
              </a:spcBef>
              <a:spcAft>
                <a:spcPts val="0"/>
              </a:spcAft>
              <a:buSzPts val="1350"/>
              <a:buChar char="■"/>
              <a:defRPr/>
            </a:lvl6pPr>
            <a:lvl7pPr marL="3200400" lvl="6" indent="-314325">
              <a:spcBef>
                <a:spcPts val="0"/>
              </a:spcBef>
              <a:spcAft>
                <a:spcPts val="0"/>
              </a:spcAft>
              <a:buSzPts val="1350"/>
              <a:buChar char="●"/>
              <a:defRPr/>
            </a:lvl7pPr>
            <a:lvl8pPr marL="3657600" lvl="7" indent="-314325">
              <a:spcBef>
                <a:spcPts val="0"/>
              </a:spcBef>
              <a:spcAft>
                <a:spcPts val="0"/>
              </a:spcAft>
              <a:buSzPts val="1350"/>
              <a:buChar char="○"/>
              <a:defRPr/>
            </a:lvl8pPr>
            <a:lvl9pPr marL="4114800" lvl="8" indent="-314325">
              <a:spcBef>
                <a:spcPts val="0"/>
              </a:spcBef>
              <a:spcAft>
                <a:spcPts val="0"/>
              </a:spcAft>
              <a:buSzPts val="135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p:cSld name="TITLE_AND_TWO_COLUMNS_1">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_1">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_1">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_1">
    <p:spTree>
      <p:nvGrpSpPr>
        <p:cNvPr id="1"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 name="Google Shape;39;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ctr" anchorCtr="0">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14325">
              <a:spcBef>
                <a:spcPts val="0"/>
              </a:spcBef>
              <a:spcAft>
                <a:spcPts val="0"/>
              </a:spcAft>
              <a:buSzPts val="1350"/>
              <a:buChar char="●"/>
              <a:defRPr/>
            </a:lvl1pPr>
            <a:lvl2pPr marL="914400" lvl="1" indent="-314325">
              <a:spcBef>
                <a:spcPts val="0"/>
              </a:spcBef>
              <a:spcAft>
                <a:spcPts val="0"/>
              </a:spcAft>
              <a:buSzPts val="1350"/>
              <a:buChar char="○"/>
              <a:defRPr/>
            </a:lvl2pPr>
            <a:lvl3pPr marL="1371600" lvl="2" indent="-314325">
              <a:spcBef>
                <a:spcPts val="0"/>
              </a:spcBef>
              <a:spcAft>
                <a:spcPts val="0"/>
              </a:spcAft>
              <a:buSzPts val="1350"/>
              <a:buChar char="■"/>
              <a:defRPr/>
            </a:lvl3pPr>
            <a:lvl4pPr marL="1828800" lvl="3" indent="-314325">
              <a:spcBef>
                <a:spcPts val="0"/>
              </a:spcBef>
              <a:spcAft>
                <a:spcPts val="0"/>
              </a:spcAft>
              <a:buSzPts val="1350"/>
              <a:buChar char="●"/>
              <a:defRPr/>
            </a:lvl4pPr>
            <a:lvl5pPr marL="2286000" lvl="4" indent="-314325">
              <a:spcBef>
                <a:spcPts val="0"/>
              </a:spcBef>
              <a:spcAft>
                <a:spcPts val="0"/>
              </a:spcAft>
              <a:buSzPts val="1350"/>
              <a:buChar char="○"/>
              <a:defRPr/>
            </a:lvl5pPr>
            <a:lvl6pPr marL="2743200" lvl="5" indent="-314325">
              <a:spcBef>
                <a:spcPts val="0"/>
              </a:spcBef>
              <a:spcAft>
                <a:spcPts val="0"/>
              </a:spcAft>
              <a:buSzPts val="1350"/>
              <a:buChar char="■"/>
              <a:defRPr/>
            </a:lvl6pPr>
            <a:lvl7pPr marL="3200400" lvl="6" indent="-314325">
              <a:spcBef>
                <a:spcPts val="0"/>
              </a:spcBef>
              <a:spcAft>
                <a:spcPts val="0"/>
              </a:spcAft>
              <a:buSzPts val="1350"/>
              <a:buChar char="●"/>
              <a:defRPr/>
            </a:lvl7pPr>
            <a:lvl8pPr marL="3657600" lvl="7" indent="-314325">
              <a:spcBef>
                <a:spcPts val="0"/>
              </a:spcBef>
              <a:spcAft>
                <a:spcPts val="0"/>
              </a:spcAft>
              <a:buSzPts val="1350"/>
              <a:buChar char="○"/>
              <a:defRPr/>
            </a:lvl8pPr>
            <a:lvl9pPr marL="4114800" lvl="8" indent="-314325">
              <a:spcBef>
                <a:spcPts val="0"/>
              </a:spcBef>
              <a:spcAft>
                <a:spcPts val="0"/>
              </a:spcAft>
              <a:buSzPts val="1350"/>
              <a:buChar char="■"/>
              <a:defRPr/>
            </a:lvl9pPr>
          </a:lstStyle>
          <a:p>
            <a:endParaRPr/>
          </a:p>
        </p:txBody>
      </p:sp>
      <p:sp>
        <p:nvSpPr>
          <p:cNvPr id="41" name="Google Shape;4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_1">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50"/>
              <a:buNone/>
              <a:defRPr/>
            </a:lvl1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6AA84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4000"/>
              <a:buFont typeface="Young Serif"/>
              <a:buNone/>
              <a:defRPr sz="4000">
                <a:solidFill>
                  <a:schemeClr val="dk1"/>
                </a:solidFill>
                <a:latin typeface="Young Serif"/>
                <a:ea typeface="Young Serif"/>
                <a:cs typeface="Young Serif"/>
                <a:sym typeface="Young Serif"/>
              </a:defRPr>
            </a:lvl1pPr>
            <a:lvl2pPr lvl="1">
              <a:spcBef>
                <a:spcPts val="0"/>
              </a:spcBef>
              <a:spcAft>
                <a:spcPts val="0"/>
              </a:spcAft>
              <a:buClr>
                <a:schemeClr val="dk1"/>
              </a:buClr>
              <a:buSzPts val="4000"/>
              <a:buFont typeface="Young Serif"/>
              <a:buNone/>
              <a:defRPr sz="4000">
                <a:solidFill>
                  <a:schemeClr val="dk1"/>
                </a:solidFill>
                <a:latin typeface="Young Serif"/>
                <a:ea typeface="Young Serif"/>
                <a:cs typeface="Young Serif"/>
                <a:sym typeface="Young Serif"/>
              </a:defRPr>
            </a:lvl2pPr>
            <a:lvl3pPr lvl="2">
              <a:spcBef>
                <a:spcPts val="0"/>
              </a:spcBef>
              <a:spcAft>
                <a:spcPts val="0"/>
              </a:spcAft>
              <a:buClr>
                <a:schemeClr val="dk1"/>
              </a:buClr>
              <a:buSzPts val="4000"/>
              <a:buFont typeface="Young Serif"/>
              <a:buNone/>
              <a:defRPr sz="4000">
                <a:solidFill>
                  <a:schemeClr val="dk1"/>
                </a:solidFill>
                <a:latin typeface="Young Serif"/>
                <a:ea typeface="Young Serif"/>
                <a:cs typeface="Young Serif"/>
                <a:sym typeface="Young Serif"/>
              </a:defRPr>
            </a:lvl3pPr>
            <a:lvl4pPr lvl="3">
              <a:spcBef>
                <a:spcPts val="0"/>
              </a:spcBef>
              <a:spcAft>
                <a:spcPts val="0"/>
              </a:spcAft>
              <a:buClr>
                <a:schemeClr val="dk1"/>
              </a:buClr>
              <a:buSzPts val="4000"/>
              <a:buFont typeface="Young Serif"/>
              <a:buNone/>
              <a:defRPr sz="4000">
                <a:solidFill>
                  <a:schemeClr val="dk1"/>
                </a:solidFill>
                <a:latin typeface="Young Serif"/>
                <a:ea typeface="Young Serif"/>
                <a:cs typeface="Young Serif"/>
                <a:sym typeface="Young Serif"/>
              </a:defRPr>
            </a:lvl4pPr>
            <a:lvl5pPr lvl="4">
              <a:spcBef>
                <a:spcPts val="0"/>
              </a:spcBef>
              <a:spcAft>
                <a:spcPts val="0"/>
              </a:spcAft>
              <a:buClr>
                <a:schemeClr val="dk1"/>
              </a:buClr>
              <a:buSzPts val="4000"/>
              <a:buFont typeface="Young Serif"/>
              <a:buNone/>
              <a:defRPr sz="4000">
                <a:solidFill>
                  <a:schemeClr val="dk1"/>
                </a:solidFill>
                <a:latin typeface="Young Serif"/>
                <a:ea typeface="Young Serif"/>
                <a:cs typeface="Young Serif"/>
                <a:sym typeface="Young Serif"/>
              </a:defRPr>
            </a:lvl5pPr>
            <a:lvl6pPr lvl="5">
              <a:spcBef>
                <a:spcPts val="0"/>
              </a:spcBef>
              <a:spcAft>
                <a:spcPts val="0"/>
              </a:spcAft>
              <a:buClr>
                <a:schemeClr val="dk1"/>
              </a:buClr>
              <a:buSzPts val="4000"/>
              <a:buFont typeface="Young Serif"/>
              <a:buNone/>
              <a:defRPr sz="4000">
                <a:solidFill>
                  <a:schemeClr val="dk1"/>
                </a:solidFill>
                <a:latin typeface="Young Serif"/>
                <a:ea typeface="Young Serif"/>
                <a:cs typeface="Young Serif"/>
                <a:sym typeface="Young Serif"/>
              </a:defRPr>
            </a:lvl6pPr>
            <a:lvl7pPr lvl="6">
              <a:spcBef>
                <a:spcPts val="0"/>
              </a:spcBef>
              <a:spcAft>
                <a:spcPts val="0"/>
              </a:spcAft>
              <a:buClr>
                <a:schemeClr val="dk1"/>
              </a:buClr>
              <a:buSzPts val="4000"/>
              <a:buFont typeface="Young Serif"/>
              <a:buNone/>
              <a:defRPr sz="4000">
                <a:solidFill>
                  <a:schemeClr val="dk1"/>
                </a:solidFill>
                <a:latin typeface="Young Serif"/>
                <a:ea typeface="Young Serif"/>
                <a:cs typeface="Young Serif"/>
                <a:sym typeface="Young Serif"/>
              </a:defRPr>
            </a:lvl7pPr>
            <a:lvl8pPr lvl="7">
              <a:spcBef>
                <a:spcPts val="0"/>
              </a:spcBef>
              <a:spcAft>
                <a:spcPts val="0"/>
              </a:spcAft>
              <a:buClr>
                <a:schemeClr val="dk1"/>
              </a:buClr>
              <a:buSzPts val="4000"/>
              <a:buFont typeface="Young Serif"/>
              <a:buNone/>
              <a:defRPr sz="4000">
                <a:solidFill>
                  <a:schemeClr val="dk1"/>
                </a:solidFill>
                <a:latin typeface="Young Serif"/>
                <a:ea typeface="Young Serif"/>
                <a:cs typeface="Young Serif"/>
                <a:sym typeface="Young Serif"/>
              </a:defRPr>
            </a:lvl8pPr>
            <a:lvl9pPr lvl="8">
              <a:spcBef>
                <a:spcPts val="0"/>
              </a:spcBef>
              <a:spcAft>
                <a:spcPts val="0"/>
              </a:spcAft>
              <a:buClr>
                <a:schemeClr val="dk1"/>
              </a:buClr>
              <a:buSzPts val="4000"/>
              <a:buFont typeface="Young Serif"/>
              <a:buNone/>
              <a:defRPr sz="4000">
                <a:solidFill>
                  <a:schemeClr val="dk1"/>
                </a:solidFill>
                <a:latin typeface="Young Serif"/>
                <a:ea typeface="Young Serif"/>
                <a:cs typeface="Young Serif"/>
                <a:sym typeface="Young Serif"/>
              </a:defRPr>
            </a:lvl9pPr>
          </a:lstStyle>
          <a:p>
            <a:endParaRPr/>
          </a:p>
        </p:txBody>
      </p:sp>
      <p:sp>
        <p:nvSpPr>
          <p:cNvPr id="7" name="Google Shape;7;p1"/>
          <p:cNvSpPr txBox="1">
            <a:spLocks noGrp="1"/>
          </p:cNvSpPr>
          <p:nvPr>
            <p:ph type="body" idx="1"/>
          </p:nvPr>
        </p:nvSpPr>
        <p:spPr>
          <a:xfrm>
            <a:off x="311700" y="1814450"/>
            <a:ext cx="8520600" cy="3416400"/>
          </a:xfrm>
          <a:prstGeom prst="rect">
            <a:avLst/>
          </a:prstGeom>
          <a:noFill/>
          <a:ln>
            <a:noFill/>
          </a:ln>
        </p:spPr>
        <p:txBody>
          <a:bodyPr spcFirstLastPara="1" wrap="square" lIns="91425" tIns="91425" rIns="91425" bIns="91425" anchor="t" anchorCtr="0">
            <a:normAutofit/>
          </a:bodyPr>
          <a:lstStyle>
            <a:lvl1pPr marL="457200" lvl="0" indent="-314325">
              <a:lnSpc>
                <a:spcPct val="115000"/>
              </a:lnSpc>
              <a:spcBef>
                <a:spcPts val="0"/>
              </a:spcBef>
              <a:spcAft>
                <a:spcPts val="0"/>
              </a:spcAft>
              <a:buClr>
                <a:schemeClr val="dk1"/>
              </a:buClr>
              <a:buSzPts val="1350"/>
              <a:buFont typeface="Rubik"/>
              <a:buChar char="●"/>
              <a:defRPr sz="1350">
                <a:solidFill>
                  <a:schemeClr val="dk1"/>
                </a:solidFill>
                <a:latin typeface="Rubik"/>
                <a:ea typeface="Rubik"/>
                <a:cs typeface="Rubik"/>
                <a:sym typeface="Rubik"/>
              </a:defRPr>
            </a:lvl1pPr>
            <a:lvl2pPr marL="914400" lvl="1" indent="-314325">
              <a:lnSpc>
                <a:spcPct val="115000"/>
              </a:lnSpc>
              <a:spcBef>
                <a:spcPts val="0"/>
              </a:spcBef>
              <a:spcAft>
                <a:spcPts val="0"/>
              </a:spcAft>
              <a:buClr>
                <a:schemeClr val="dk1"/>
              </a:buClr>
              <a:buSzPts val="1350"/>
              <a:buFont typeface="Rubik"/>
              <a:buChar char="○"/>
              <a:defRPr sz="1350">
                <a:solidFill>
                  <a:schemeClr val="dk1"/>
                </a:solidFill>
                <a:latin typeface="Rubik"/>
                <a:ea typeface="Rubik"/>
                <a:cs typeface="Rubik"/>
                <a:sym typeface="Rubik"/>
              </a:defRPr>
            </a:lvl2pPr>
            <a:lvl3pPr marL="1371600" lvl="2" indent="-314325">
              <a:lnSpc>
                <a:spcPct val="115000"/>
              </a:lnSpc>
              <a:spcBef>
                <a:spcPts val="0"/>
              </a:spcBef>
              <a:spcAft>
                <a:spcPts val="0"/>
              </a:spcAft>
              <a:buClr>
                <a:schemeClr val="dk1"/>
              </a:buClr>
              <a:buSzPts val="1350"/>
              <a:buFont typeface="Rubik"/>
              <a:buChar char="■"/>
              <a:defRPr sz="1350">
                <a:solidFill>
                  <a:schemeClr val="dk1"/>
                </a:solidFill>
                <a:latin typeface="Rubik"/>
                <a:ea typeface="Rubik"/>
                <a:cs typeface="Rubik"/>
                <a:sym typeface="Rubik"/>
              </a:defRPr>
            </a:lvl3pPr>
            <a:lvl4pPr marL="1828800" lvl="3" indent="-314325">
              <a:lnSpc>
                <a:spcPct val="115000"/>
              </a:lnSpc>
              <a:spcBef>
                <a:spcPts val="0"/>
              </a:spcBef>
              <a:spcAft>
                <a:spcPts val="0"/>
              </a:spcAft>
              <a:buClr>
                <a:schemeClr val="dk1"/>
              </a:buClr>
              <a:buSzPts val="1350"/>
              <a:buFont typeface="Rubik"/>
              <a:buChar char="●"/>
              <a:defRPr sz="1350">
                <a:solidFill>
                  <a:schemeClr val="dk1"/>
                </a:solidFill>
                <a:latin typeface="Rubik"/>
                <a:ea typeface="Rubik"/>
                <a:cs typeface="Rubik"/>
                <a:sym typeface="Rubik"/>
              </a:defRPr>
            </a:lvl4pPr>
            <a:lvl5pPr marL="2286000" lvl="4" indent="-314325">
              <a:lnSpc>
                <a:spcPct val="115000"/>
              </a:lnSpc>
              <a:spcBef>
                <a:spcPts val="0"/>
              </a:spcBef>
              <a:spcAft>
                <a:spcPts val="0"/>
              </a:spcAft>
              <a:buClr>
                <a:schemeClr val="dk1"/>
              </a:buClr>
              <a:buSzPts val="1350"/>
              <a:buFont typeface="Rubik"/>
              <a:buChar char="○"/>
              <a:defRPr sz="1350">
                <a:solidFill>
                  <a:schemeClr val="dk1"/>
                </a:solidFill>
                <a:latin typeface="Rubik"/>
                <a:ea typeface="Rubik"/>
                <a:cs typeface="Rubik"/>
                <a:sym typeface="Rubik"/>
              </a:defRPr>
            </a:lvl5pPr>
            <a:lvl6pPr marL="2743200" lvl="5" indent="-314325">
              <a:lnSpc>
                <a:spcPct val="115000"/>
              </a:lnSpc>
              <a:spcBef>
                <a:spcPts val="0"/>
              </a:spcBef>
              <a:spcAft>
                <a:spcPts val="0"/>
              </a:spcAft>
              <a:buClr>
                <a:schemeClr val="dk1"/>
              </a:buClr>
              <a:buSzPts val="1350"/>
              <a:buFont typeface="Rubik"/>
              <a:buChar char="■"/>
              <a:defRPr sz="1350">
                <a:solidFill>
                  <a:schemeClr val="dk1"/>
                </a:solidFill>
                <a:latin typeface="Rubik"/>
                <a:ea typeface="Rubik"/>
                <a:cs typeface="Rubik"/>
                <a:sym typeface="Rubik"/>
              </a:defRPr>
            </a:lvl6pPr>
            <a:lvl7pPr marL="3200400" lvl="6" indent="-314325">
              <a:lnSpc>
                <a:spcPct val="115000"/>
              </a:lnSpc>
              <a:spcBef>
                <a:spcPts val="0"/>
              </a:spcBef>
              <a:spcAft>
                <a:spcPts val="0"/>
              </a:spcAft>
              <a:buClr>
                <a:schemeClr val="dk1"/>
              </a:buClr>
              <a:buSzPts val="1350"/>
              <a:buFont typeface="Rubik"/>
              <a:buChar char="●"/>
              <a:defRPr sz="1350">
                <a:solidFill>
                  <a:schemeClr val="dk1"/>
                </a:solidFill>
                <a:latin typeface="Rubik"/>
                <a:ea typeface="Rubik"/>
                <a:cs typeface="Rubik"/>
                <a:sym typeface="Rubik"/>
              </a:defRPr>
            </a:lvl7pPr>
            <a:lvl8pPr marL="3657600" lvl="7" indent="-314325">
              <a:lnSpc>
                <a:spcPct val="115000"/>
              </a:lnSpc>
              <a:spcBef>
                <a:spcPts val="0"/>
              </a:spcBef>
              <a:spcAft>
                <a:spcPts val="0"/>
              </a:spcAft>
              <a:buClr>
                <a:schemeClr val="dk1"/>
              </a:buClr>
              <a:buSzPts val="1350"/>
              <a:buFont typeface="Rubik"/>
              <a:buChar char="○"/>
              <a:defRPr sz="1350">
                <a:solidFill>
                  <a:schemeClr val="dk1"/>
                </a:solidFill>
                <a:latin typeface="Rubik"/>
                <a:ea typeface="Rubik"/>
                <a:cs typeface="Rubik"/>
                <a:sym typeface="Rubik"/>
              </a:defRPr>
            </a:lvl8pPr>
            <a:lvl9pPr marL="4114800" lvl="8" indent="-314325">
              <a:lnSpc>
                <a:spcPct val="115000"/>
              </a:lnSpc>
              <a:spcBef>
                <a:spcPts val="0"/>
              </a:spcBef>
              <a:spcAft>
                <a:spcPts val="0"/>
              </a:spcAft>
              <a:buClr>
                <a:schemeClr val="dk1"/>
              </a:buClr>
              <a:buSzPts val="1350"/>
              <a:buFont typeface="Rubik"/>
              <a:buChar char="■"/>
              <a:defRPr sz="1350">
                <a:solidFill>
                  <a:schemeClr val="dk1"/>
                </a:solidFill>
                <a:latin typeface="Rubik"/>
                <a:ea typeface="Rubik"/>
                <a:cs typeface="Rubik"/>
                <a:sym typeface="Rubik"/>
              </a:defRPr>
            </a:lvl9pPr>
          </a:lstStyle>
          <a:p>
            <a:endParaRPr/>
          </a:p>
        </p:txBody>
      </p:sp>
      <p:sp>
        <p:nvSpPr>
          <p:cNvPr id="8" name="Google Shape;8;p1"/>
          <p:cNvSpPr txBox="1">
            <a:spLocks noGrp="1"/>
          </p:cNvSpPr>
          <p:nvPr>
            <p:ph type="sldNum" idx="12"/>
          </p:nvPr>
        </p:nvSpPr>
        <p:spPr>
          <a:xfrm>
            <a:off x="8595308" y="4749892"/>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ubik"/>
                <a:ea typeface="Rubik"/>
                <a:cs typeface="Rubik"/>
                <a:sym typeface="Rubik"/>
              </a:defRPr>
            </a:lvl1pPr>
            <a:lvl2pPr lvl="1" algn="r">
              <a:buNone/>
              <a:defRPr sz="1000">
                <a:solidFill>
                  <a:schemeClr val="dk2"/>
                </a:solidFill>
                <a:latin typeface="Rubik"/>
                <a:ea typeface="Rubik"/>
                <a:cs typeface="Rubik"/>
                <a:sym typeface="Rubik"/>
              </a:defRPr>
            </a:lvl2pPr>
            <a:lvl3pPr lvl="2" algn="r">
              <a:buNone/>
              <a:defRPr sz="1000">
                <a:solidFill>
                  <a:schemeClr val="dk2"/>
                </a:solidFill>
                <a:latin typeface="Rubik"/>
                <a:ea typeface="Rubik"/>
                <a:cs typeface="Rubik"/>
                <a:sym typeface="Rubik"/>
              </a:defRPr>
            </a:lvl3pPr>
            <a:lvl4pPr lvl="3" algn="r">
              <a:buNone/>
              <a:defRPr sz="1000">
                <a:solidFill>
                  <a:schemeClr val="dk2"/>
                </a:solidFill>
                <a:latin typeface="Rubik"/>
                <a:ea typeface="Rubik"/>
                <a:cs typeface="Rubik"/>
                <a:sym typeface="Rubik"/>
              </a:defRPr>
            </a:lvl4pPr>
            <a:lvl5pPr lvl="4" algn="r">
              <a:buNone/>
              <a:defRPr sz="1000">
                <a:solidFill>
                  <a:schemeClr val="dk2"/>
                </a:solidFill>
                <a:latin typeface="Rubik"/>
                <a:ea typeface="Rubik"/>
                <a:cs typeface="Rubik"/>
                <a:sym typeface="Rubik"/>
              </a:defRPr>
            </a:lvl5pPr>
            <a:lvl6pPr lvl="5" algn="r">
              <a:buNone/>
              <a:defRPr sz="1000">
                <a:solidFill>
                  <a:schemeClr val="dk2"/>
                </a:solidFill>
                <a:latin typeface="Rubik"/>
                <a:ea typeface="Rubik"/>
                <a:cs typeface="Rubik"/>
                <a:sym typeface="Rubik"/>
              </a:defRPr>
            </a:lvl6pPr>
            <a:lvl7pPr lvl="6" algn="r">
              <a:buNone/>
              <a:defRPr sz="1000">
                <a:solidFill>
                  <a:schemeClr val="dk2"/>
                </a:solidFill>
                <a:latin typeface="Rubik"/>
                <a:ea typeface="Rubik"/>
                <a:cs typeface="Rubik"/>
                <a:sym typeface="Rubik"/>
              </a:defRPr>
            </a:lvl7pPr>
            <a:lvl8pPr lvl="7" algn="r">
              <a:buNone/>
              <a:defRPr sz="1000">
                <a:solidFill>
                  <a:schemeClr val="dk2"/>
                </a:solidFill>
                <a:latin typeface="Rubik"/>
                <a:ea typeface="Rubik"/>
                <a:cs typeface="Rubik"/>
                <a:sym typeface="Rubik"/>
              </a:defRPr>
            </a:lvl8pPr>
            <a:lvl9pPr lvl="8" algn="r">
              <a:buNone/>
              <a:defRPr sz="1000">
                <a:solidFill>
                  <a:schemeClr val="dk2"/>
                </a:solidFill>
                <a:latin typeface="Rubik"/>
                <a:ea typeface="Rubik"/>
                <a:cs typeface="Rubik"/>
                <a:sym typeface="Rubik"/>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hyperlink" Target="https://docs.google.com/document/d/155kUu2fiSNb1KxxIoaTDCLaC643oZ5nc_D9QTVzoMko/edit?usp=sharing" TargetMode="External"/><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hyperlink" Target="https://docs.google.com/document/d/1K1crcakOp4avPQI4MK_s_qkmm1qKTkHQcNFm8Z6jBoA/edit?usp=sharing"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hyperlink" Target="https://docs.google.com/document/d/1kEshy7CFtpWRD0vS4JyW_73dUljLtEbEKjvxQZbGcUw/edit?usp=sharing" TargetMode="External"/><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hyperlink" Target="https://docs.google.com/document/d/1dOGFlM1p-g_LffU2RJ25hhUXJRMNTcptBMWKZ6mSZDA/edit?usp=sharing" TargetMode="External"/><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hyperlink" Target="https://docs.google.com/document/d/1_5dGqH6tichMYQtCX_1-By6i02a5F6yTes-VhHdbp1E/edit?usp=sharing" TargetMode="External"/><Relationship Id="rId5" Type="http://schemas.openxmlformats.org/officeDocument/2006/relationships/hyperlink" Target="https://docs.google.com/document/d/1gdWkij_1ZpzYr-My5ee3Xuqp-p9P5lGRqrkFsbo8BJ0/edit?usp=sharing" TargetMode="External"/><Relationship Id="rId4" Type="http://schemas.openxmlformats.org/officeDocument/2006/relationships/hyperlink" Target="https://docs.google.com/document/d/1hQF_0C_bl_J8Nhg8OfQMNN8uVVmcqfScZAVWLnscmWs/edit?usp=sharin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cals.cornell.edu/education/degrees-programs/planning-successful-school-community-garden-program" TargetMode="External"/><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hyperlink" Target="https://docs.google.com/document/d/1xu_uhN1int3XV606kb0gF5Ju-f-U_iKHmXkK-DjlpW8/edit?usp=sharing" TargetMode="External"/><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hyperlink" Target="https://theplantnative.com/plant/aster/"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docs.google.com/document/d/1tPmX1Fk2UOBFkq8sN2LN7x8QYloDx6_3UcNdf-z8bsU/edit?usp=sharing" TargetMode="External"/><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hyperlink" Target="https://bpb-us-e1.wpmucdn.com/blogs.cornell.edu/dist/c/10116/files/newlogoLogic-Model-Template-1bxobhx.pdf"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hyperlink" Target="https://theplantnative.com/plant/golden-alexander/" TargetMode="External"/><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hyperlink" Target="https://docs.google.com/document/d/1sHkaZmikB3nOoNuhy77meADcWU5Jt_dhzxHcWaZERU0/edit?usp=sharing" TargetMode="External"/><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1"/>
          <p:cNvSpPr txBox="1">
            <a:spLocks noGrp="1"/>
          </p:cNvSpPr>
          <p:nvPr>
            <p:ph type="title"/>
          </p:nvPr>
        </p:nvSpPr>
        <p:spPr>
          <a:xfrm>
            <a:off x="1401300" y="1106375"/>
            <a:ext cx="6646200" cy="158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200"/>
              <a:t>A Native Plant Sensory Garden</a:t>
            </a:r>
            <a:endParaRPr sz="5200"/>
          </a:p>
          <a:p>
            <a:pPr marL="0" lvl="0" indent="0" algn="ctr" rtl="0">
              <a:spcBef>
                <a:spcPts val="0"/>
              </a:spcBef>
              <a:spcAft>
                <a:spcPts val="0"/>
              </a:spcAft>
              <a:buNone/>
            </a:pPr>
            <a:endParaRPr/>
          </a:p>
        </p:txBody>
      </p:sp>
      <p:sp>
        <p:nvSpPr>
          <p:cNvPr id="218" name="Google Shape;218;p31"/>
          <p:cNvSpPr txBox="1">
            <a:spLocks noGrp="1"/>
          </p:cNvSpPr>
          <p:nvPr>
            <p:ph type="subTitle" idx="1"/>
          </p:nvPr>
        </p:nvSpPr>
        <p:spPr>
          <a:xfrm>
            <a:off x="2209800" y="2128575"/>
            <a:ext cx="5029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l" rtl="0">
              <a:spcBef>
                <a:spcPts val="0"/>
              </a:spcBef>
              <a:spcAft>
                <a:spcPts val="0"/>
              </a:spcAft>
              <a:buNone/>
            </a:pPr>
            <a:r>
              <a:rPr lang="en"/>
              <a:t> Mount Nittany Middle Courtyard</a:t>
            </a:r>
            <a:endParaRPr sz="1900"/>
          </a:p>
        </p:txBody>
      </p:sp>
      <p:sp>
        <p:nvSpPr>
          <p:cNvPr id="219" name="Google Shape;219;p31"/>
          <p:cNvSpPr/>
          <p:nvPr/>
        </p:nvSpPr>
        <p:spPr>
          <a:xfrm>
            <a:off x="472375" y="770289"/>
            <a:ext cx="8248325" cy="4101350"/>
          </a:xfrm>
          <a:custGeom>
            <a:avLst/>
            <a:gdLst/>
            <a:ahLst/>
            <a:cxnLst/>
            <a:rect l="l" t="t" r="r" b="b"/>
            <a:pathLst>
              <a:path w="329933" h="164054" extrusionOk="0">
                <a:moveTo>
                  <a:pt x="0" y="8640"/>
                </a:moveTo>
                <a:cubicBezTo>
                  <a:pt x="7517" y="2196"/>
                  <a:pt x="19716" y="-2463"/>
                  <a:pt x="28817" y="1436"/>
                </a:cubicBezTo>
                <a:cubicBezTo>
                  <a:pt x="33768" y="3557"/>
                  <a:pt x="36369" y="9959"/>
                  <a:pt x="37130" y="15291"/>
                </a:cubicBezTo>
                <a:cubicBezTo>
                  <a:pt x="37884" y="20569"/>
                  <a:pt x="37414" y="27477"/>
                  <a:pt x="33251" y="30808"/>
                </a:cubicBezTo>
                <a:cubicBezTo>
                  <a:pt x="28090" y="34937"/>
                  <a:pt x="19182" y="34175"/>
                  <a:pt x="15517" y="39675"/>
                </a:cubicBezTo>
                <a:cubicBezTo>
                  <a:pt x="11273" y="46045"/>
                  <a:pt x="14613" y="55134"/>
                  <a:pt x="12192" y="62396"/>
                </a:cubicBezTo>
                <a:cubicBezTo>
                  <a:pt x="10185" y="68418"/>
                  <a:pt x="11155" y="76159"/>
                  <a:pt x="14963" y="81238"/>
                </a:cubicBezTo>
                <a:cubicBezTo>
                  <a:pt x="23444" y="92551"/>
                  <a:pt x="41389" y="95737"/>
                  <a:pt x="55418" y="93984"/>
                </a:cubicBezTo>
                <a:cubicBezTo>
                  <a:pt x="64585" y="92839"/>
                  <a:pt x="73809" y="85522"/>
                  <a:pt x="82573" y="88443"/>
                </a:cubicBezTo>
                <a:cubicBezTo>
                  <a:pt x="89517" y="90757"/>
                  <a:pt x="96331" y="96461"/>
                  <a:pt x="98644" y="103405"/>
                </a:cubicBezTo>
                <a:cubicBezTo>
                  <a:pt x="100579" y="109212"/>
                  <a:pt x="95980" y="117363"/>
                  <a:pt x="100307" y="121693"/>
                </a:cubicBezTo>
                <a:cubicBezTo>
                  <a:pt x="105332" y="126721"/>
                  <a:pt x="113231" y="127618"/>
                  <a:pt x="119703" y="130560"/>
                </a:cubicBezTo>
                <a:cubicBezTo>
                  <a:pt x="131287" y="135826"/>
                  <a:pt x="144130" y="138680"/>
                  <a:pt x="156833" y="139427"/>
                </a:cubicBezTo>
                <a:cubicBezTo>
                  <a:pt x="182963" y="140964"/>
                  <a:pt x="209901" y="139188"/>
                  <a:pt x="234973" y="131669"/>
                </a:cubicBezTo>
                <a:cubicBezTo>
                  <a:pt x="240793" y="129924"/>
                  <a:pt x="247292" y="129219"/>
                  <a:pt x="252153" y="125573"/>
                </a:cubicBezTo>
                <a:cubicBezTo>
                  <a:pt x="258014" y="121177"/>
                  <a:pt x="259164" y="112466"/>
                  <a:pt x="264345" y="107285"/>
                </a:cubicBezTo>
                <a:cubicBezTo>
                  <a:pt x="264899" y="106731"/>
                  <a:pt x="265453" y="109501"/>
                  <a:pt x="266007" y="108947"/>
                </a:cubicBezTo>
                <a:cubicBezTo>
                  <a:pt x="272481" y="102485"/>
                  <a:pt x="276988" y="91898"/>
                  <a:pt x="285958" y="90105"/>
                </a:cubicBezTo>
                <a:cubicBezTo>
                  <a:pt x="291500" y="88997"/>
                  <a:pt x="298104" y="89984"/>
                  <a:pt x="302583" y="93430"/>
                </a:cubicBezTo>
                <a:cubicBezTo>
                  <a:pt x="316319" y="103997"/>
                  <a:pt x="328299" y="120495"/>
                  <a:pt x="329738" y="137765"/>
                </a:cubicBezTo>
                <a:cubicBezTo>
                  <a:pt x="330522" y="147173"/>
                  <a:pt x="323956" y="158314"/>
                  <a:pt x="315329" y="162149"/>
                </a:cubicBezTo>
                <a:cubicBezTo>
                  <a:pt x="302979" y="167638"/>
                  <a:pt x="279866" y="160518"/>
                  <a:pt x="277645" y="147186"/>
                </a:cubicBezTo>
                <a:cubicBezTo>
                  <a:pt x="276464" y="140096"/>
                  <a:pt x="280248" y="130066"/>
                  <a:pt x="287066" y="127789"/>
                </a:cubicBezTo>
                <a:cubicBezTo>
                  <a:pt x="294386" y="125345"/>
                  <a:pt x="306685" y="135986"/>
                  <a:pt x="304246" y="143307"/>
                </a:cubicBezTo>
                <a:cubicBezTo>
                  <a:pt x="302574" y="148326"/>
                  <a:pt x="292172" y="143997"/>
                  <a:pt x="288729" y="139981"/>
                </a:cubicBezTo>
                <a:cubicBezTo>
                  <a:pt x="287116" y="138099"/>
                  <a:pt x="285404" y="135809"/>
                  <a:pt x="285404" y="133331"/>
                </a:cubicBezTo>
                <a:cubicBezTo>
                  <a:pt x="285404" y="131999"/>
                  <a:pt x="288729" y="129783"/>
                  <a:pt x="288729" y="131115"/>
                </a:cubicBezTo>
                <a:cubicBezTo>
                  <a:pt x="288729" y="132354"/>
                  <a:pt x="288175" y="132223"/>
                  <a:pt x="287620" y="133331"/>
                </a:cubicBezTo>
              </a:path>
            </a:pathLst>
          </a:custGeom>
          <a:noFill/>
          <a:ln w="76200" cap="flat" cmpd="sng">
            <a:solidFill>
              <a:srgbClr val="FFD966"/>
            </a:solidFill>
            <a:prstDash val="solid"/>
            <a:round/>
            <a:headEnd type="none" w="med" len="med"/>
            <a:tailEnd type="none" w="med" len="med"/>
          </a:ln>
        </p:spPr>
        <p:txBody>
          <a:bodyPr/>
          <a:lstStyle/>
          <a:p>
            <a:endParaRPr lang="en-US"/>
          </a:p>
        </p:txBody>
      </p:sp>
      <p:cxnSp>
        <p:nvCxnSpPr>
          <p:cNvPr id="220" name="Google Shape;220;p31"/>
          <p:cNvCxnSpPr/>
          <p:nvPr/>
        </p:nvCxnSpPr>
        <p:spPr>
          <a:xfrm>
            <a:off x="1275925" y="3798775"/>
            <a:ext cx="1329900" cy="1329900"/>
          </a:xfrm>
          <a:prstGeom prst="straightConnector1">
            <a:avLst/>
          </a:prstGeom>
          <a:noFill/>
          <a:ln w="9525" cap="flat" cmpd="sng">
            <a:solidFill>
              <a:srgbClr val="FFD966"/>
            </a:solidFill>
            <a:prstDash val="solid"/>
            <a:round/>
            <a:headEnd type="none" w="med" len="med"/>
            <a:tailEnd type="none" w="med" len="med"/>
          </a:ln>
        </p:spPr>
      </p:cxnSp>
      <p:pic>
        <p:nvPicPr>
          <p:cNvPr id="221" name="Google Shape;221;p31"/>
          <p:cNvPicPr preferRelativeResize="0"/>
          <p:nvPr/>
        </p:nvPicPr>
        <p:blipFill>
          <a:blip r:embed="rId3">
            <a:alphaModFix/>
          </a:blip>
          <a:stretch>
            <a:fillRect/>
          </a:stretch>
        </p:blipFill>
        <p:spPr>
          <a:xfrm>
            <a:off x="3358850" y="2903025"/>
            <a:ext cx="2426275" cy="1948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0"/>
          <p:cNvSpPr txBox="1"/>
          <p:nvPr/>
        </p:nvSpPr>
        <p:spPr>
          <a:xfrm>
            <a:off x="232875" y="221275"/>
            <a:ext cx="8739900" cy="46854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50">
              <a:solidFill>
                <a:schemeClr val="dk1"/>
              </a:solidFill>
              <a:latin typeface="Rubik"/>
              <a:ea typeface="Rubik"/>
              <a:cs typeface="Rubik"/>
              <a:sym typeface="Rubik"/>
            </a:endParaRPr>
          </a:p>
        </p:txBody>
      </p:sp>
      <p:sp>
        <p:nvSpPr>
          <p:cNvPr id="309" name="Google Shape;309;p40"/>
          <p:cNvSpPr txBox="1">
            <a:spLocks noGrp="1"/>
          </p:cNvSpPr>
          <p:nvPr>
            <p:ph type="title"/>
          </p:nvPr>
        </p:nvSpPr>
        <p:spPr>
          <a:xfrm>
            <a:off x="683375" y="555950"/>
            <a:ext cx="2574300" cy="2484600"/>
          </a:xfrm>
          <a:prstGeom prst="rect">
            <a:avLst/>
          </a:prstGeom>
          <a:solidFill>
            <a:schemeClr val="accent3"/>
          </a:solidFill>
        </p:spPr>
        <p:txBody>
          <a:bodyPr spcFirstLastPara="1" wrap="square" lIns="91425" tIns="91425" rIns="91425" bIns="91425" anchor="ctr" anchorCtr="0">
            <a:normAutofit/>
          </a:bodyPr>
          <a:lstStyle/>
          <a:p>
            <a:pPr marL="0" lvl="0" indent="0" algn="ctr" rtl="0">
              <a:spcBef>
                <a:spcPts val="0"/>
              </a:spcBef>
              <a:spcAft>
                <a:spcPts val="0"/>
              </a:spcAft>
              <a:buNone/>
            </a:pPr>
            <a:r>
              <a:rPr lang="en" sz="1900"/>
              <a:t>Evaluation </a:t>
            </a:r>
            <a:endParaRPr sz="1900"/>
          </a:p>
          <a:p>
            <a:pPr marL="0" lvl="0" indent="0" algn="ctr" rtl="0">
              <a:spcBef>
                <a:spcPts val="0"/>
              </a:spcBef>
              <a:spcAft>
                <a:spcPts val="0"/>
              </a:spcAft>
              <a:buNone/>
            </a:pPr>
            <a:r>
              <a:rPr lang="en" sz="1900"/>
              <a:t>Plans</a:t>
            </a:r>
            <a:endParaRPr sz="2400"/>
          </a:p>
        </p:txBody>
      </p:sp>
      <p:pic>
        <p:nvPicPr>
          <p:cNvPr id="310" name="Google Shape;310;p40" title="Screenshot 2025-03-21 at 2.03.12 PM.png"/>
          <p:cNvPicPr preferRelativeResize="0"/>
          <p:nvPr/>
        </p:nvPicPr>
        <p:blipFill>
          <a:blip r:embed="rId3">
            <a:alphaModFix/>
          </a:blip>
          <a:stretch>
            <a:fillRect/>
          </a:stretch>
        </p:blipFill>
        <p:spPr>
          <a:xfrm>
            <a:off x="4313175" y="319150"/>
            <a:ext cx="4409375" cy="4595300"/>
          </a:xfrm>
          <a:prstGeom prst="rect">
            <a:avLst/>
          </a:prstGeom>
          <a:noFill/>
          <a:ln>
            <a:noFill/>
          </a:ln>
        </p:spPr>
      </p:pic>
      <p:pic>
        <p:nvPicPr>
          <p:cNvPr id="311" name="Google Shape;311;p40"/>
          <p:cNvPicPr preferRelativeResize="0"/>
          <p:nvPr/>
        </p:nvPicPr>
        <p:blipFill>
          <a:blip r:embed="rId4">
            <a:alphaModFix/>
          </a:blip>
          <a:stretch>
            <a:fillRect/>
          </a:stretch>
        </p:blipFill>
        <p:spPr>
          <a:xfrm>
            <a:off x="335850" y="1723400"/>
            <a:ext cx="3677550" cy="3677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1"/>
          <p:cNvSpPr txBox="1"/>
          <p:nvPr/>
        </p:nvSpPr>
        <p:spPr>
          <a:xfrm>
            <a:off x="232875" y="221275"/>
            <a:ext cx="8739900" cy="46854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lnSpc>
                <a:spcPct val="130000"/>
              </a:lnSpc>
              <a:spcBef>
                <a:spcPts val="0"/>
              </a:spcBef>
              <a:spcAft>
                <a:spcPts val="0"/>
              </a:spcAft>
              <a:buClr>
                <a:schemeClr val="accent6"/>
              </a:buClr>
              <a:buSzPts val="1100"/>
              <a:buFont typeface="Arial"/>
              <a:buNone/>
            </a:pPr>
            <a:r>
              <a:rPr lang="en" sz="4000" b="1">
                <a:solidFill>
                  <a:schemeClr val="lt2"/>
                </a:solidFill>
                <a:latin typeface="Noto Emoji"/>
                <a:ea typeface="Noto Emoji"/>
                <a:cs typeface="Noto Emoji"/>
                <a:sym typeface="Noto Emoji"/>
              </a:rPr>
              <a:t>✅</a:t>
            </a:r>
            <a:endParaRPr/>
          </a:p>
        </p:txBody>
      </p:sp>
      <p:pic>
        <p:nvPicPr>
          <p:cNvPr id="317" name="Google Shape;317;p41" title="Screenshot 2025-03-21 at 1.47.32 PM.png"/>
          <p:cNvPicPr preferRelativeResize="0"/>
          <p:nvPr/>
        </p:nvPicPr>
        <p:blipFill>
          <a:blip r:embed="rId3">
            <a:alphaModFix/>
          </a:blip>
          <a:stretch>
            <a:fillRect/>
          </a:stretch>
        </p:blipFill>
        <p:spPr>
          <a:xfrm>
            <a:off x="3146775" y="412250"/>
            <a:ext cx="5502850" cy="4303425"/>
          </a:xfrm>
          <a:prstGeom prst="rect">
            <a:avLst/>
          </a:prstGeom>
          <a:noFill/>
          <a:ln w="38100" cap="flat" cmpd="sng">
            <a:solidFill>
              <a:srgbClr val="E69138"/>
            </a:solidFill>
            <a:prstDash val="solid"/>
            <a:round/>
            <a:headEnd type="none" w="sm" len="sm"/>
            <a:tailEnd type="none" w="sm" len="sm"/>
          </a:ln>
        </p:spPr>
      </p:pic>
      <p:sp>
        <p:nvSpPr>
          <p:cNvPr id="318" name="Google Shape;318;p41"/>
          <p:cNvSpPr txBox="1">
            <a:spLocks noGrp="1"/>
          </p:cNvSpPr>
          <p:nvPr>
            <p:ph type="title"/>
          </p:nvPr>
        </p:nvSpPr>
        <p:spPr>
          <a:xfrm>
            <a:off x="606150" y="736150"/>
            <a:ext cx="2341500" cy="2497200"/>
          </a:xfrm>
          <a:prstGeom prst="rect">
            <a:avLst/>
          </a:prstGeom>
          <a:solidFill>
            <a:schemeClr val="accent3"/>
          </a:solidFill>
        </p:spPr>
        <p:txBody>
          <a:bodyPr spcFirstLastPara="1" wrap="square" lIns="91425" tIns="91425" rIns="91425" bIns="91425" anchor="ctr" anchorCtr="0">
            <a:normAutofit/>
          </a:bodyPr>
          <a:lstStyle/>
          <a:p>
            <a:pPr marL="0" lvl="0" indent="0" algn="ctr" rtl="0">
              <a:spcBef>
                <a:spcPts val="0"/>
              </a:spcBef>
              <a:spcAft>
                <a:spcPts val="0"/>
              </a:spcAft>
              <a:buNone/>
            </a:pPr>
            <a:r>
              <a:rPr lang="en" sz="1900"/>
              <a:t>Interdisciplinary</a:t>
            </a:r>
            <a:endParaRPr sz="1900"/>
          </a:p>
          <a:p>
            <a:pPr marL="0" lvl="0" indent="0" algn="ctr" rtl="0">
              <a:spcBef>
                <a:spcPts val="0"/>
              </a:spcBef>
              <a:spcAft>
                <a:spcPts val="0"/>
              </a:spcAft>
              <a:buNone/>
            </a:pPr>
            <a:r>
              <a:rPr lang="en" sz="2400"/>
              <a:t>Curriculum</a:t>
            </a:r>
            <a:endParaRPr sz="2400"/>
          </a:p>
          <a:p>
            <a:pPr marL="0" lvl="0" indent="0" algn="ctr" rtl="0">
              <a:spcBef>
                <a:spcPts val="0"/>
              </a:spcBef>
              <a:spcAft>
                <a:spcPts val="0"/>
              </a:spcAft>
              <a:buNone/>
            </a:pPr>
            <a:r>
              <a:rPr lang="en" sz="2400"/>
              <a:t> Concept Map</a:t>
            </a:r>
            <a:endParaRPr sz="2400"/>
          </a:p>
          <a:p>
            <a:pPr marL="0" lvl="0" indent="0" algn="ctr" rtl="0">
              <a:spcBef>
                <a:spcPts val="0"/>
              </a:spcBef>
              <a:spcAft>
                <a:spcPts val="0"/>
              </a:spcAft>
              <a:buNone/>
            </a:pP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2"/>
          <p:cNvSpPr txBox="1">
            <a:spLocks noGrp="1"/>
          </p:cNvSpPr>
          <p:nvPr>
            <p:ph type="title"/>
          </p:nvPr>
        </p:nvSpPr>
        <p:spPr>
          <a:xfrm>
            <a:off x="635500" y="228600"/>
            <a:ext cx="7836900" cy="865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800"/>
              <a:t>Fundraising Folder </a:t>
            </a:r>
            <a:r>
              <a:rPr lang="en" sz="3800">
                <a:solidFill>
                  <a:srgbClr val="9900FF"/>
                </a:solidFill>
              </a:rPr>
              <a:t>-</a:t>
            </a:r>
            <a:r>
              <a:rPr lang="en" sz="2300">
                <a:solidFill>
                  <a:srgbClr val="9900FF"/>
                </a:solidFill>
              </a:rPr>
              <a:t> </a:t>
            </a:r>
            <a:r>
              <a:rPr lang="en" sz="2300" b="1" u="sng">
                <a:solidFill>
                  <a:srgbClr val="9900FF"/>
                </a:solidFill>
              </a:rPr>
              <a:t>L</a:t>
            </a:r>
            <a:r>
              <a:rPr lang="en" sz="2300" b="1" u="sng">
                <a:solidFill>
                  <a:srgbClr val="9900FF"/>
                </a:solidFill>
                <a:hlinkClick r:id="rId3">
                  <a:extLst>
                    <a:ext uri="{A12FA001-AC4F-418D-AE19-62706E023703}">
                      <ahyp:hlinkClr xmlns:ahyp="http://schemas.microsoft.com/office/drawing/2018/hyperlinkcolor" val="tx"/>
                    </a:ext>
                  </a:extLst>
                </a:hlinkClick>
              </a:rPr>
              <a:t>ink</a:t>
            </a:r>
            <a:endParaRPr sz="2300" b="1" u="sng">
              <a:solidFill>
                <a:srgbClr val="9900FF"/>
              </a:solidFill>
            </a:endParaRPr>
          </a:p>
        </p:txBody>
      </p:sp>
      <p:sp>
        <p:nvSpPr>
          <p:cNvPr id="324" name="Google Shape;324;p42"/>
          <p:cNvSpPr txBox="1"/>
          <p:nvPr/>
        </p:nvSpPr>
        <p:spPr>
          <a:xfrm>
            <a:off x="5600325" y="1997575"/>
            <a:ext cx="25800" cy="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50">
              <a:solidFill>
                <a:schemeClr val="dk1"/>
              </a:solidFill>
              <a:latin typeface="Rubik"/>
              <a:ea typeface="Rubik"/>
              <a:cs typeface="Rubik"/>
              <a:sym typeface="Rubik"/>
            </a:endParaRPr>
          </a:p>
        </p:txBody>
      </p:sp>
      <p:sp>
        <p:nvSpPr>
          <p:cNvPr id="325" name="Google Shape;325;p42"/>
          <p:cNvSpPr txBox="1"/>
          <p:nvPr/>
        </p:nvSpPr>
        <p:spPr>
          <a:xfrm>
            <a:off x="142750" y="2913650"/>
            <a:ext cx="6022800" cy="39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350">
              <a:solidFill>
                <a:schemeClr val="dk1"/>
              </a:solidFill>
              <a:latin typeface="Rubik"/>
              <a:ea typeface="Rubik"/>
              <a:cs typeface="Rubik"/>
              <a:sym typeface="Rubik"/>
            </a:endParaRPr>
          </a:p>
        </p:txBody>
      </p:sp>
      <p:sp>
        <p:nvSpPr>
          <p:cNvPr id="326" name="Google Shape;326;p42"/>
          <p:cNvSpPr txBox="1"/>
          <p:nvPr/>
        </p:nvSpPr>
        <p:spPr>
          <a:xfrm>
            <a:off x="142750" y="1196000"/>
            <a:ext cx="2916300" cy="38277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50">
                <a:solidFill>
                  <a:schemeClr val="dk1"/>
                </a:solidFill>
                <a:latin typeface="Rubik"/>
                <a:ea typeface="Rubik"/>
                <a:cs typeface="Rubik"/>
                <a:sym typeface="Rubik"/>
              </a:rPr>
              <a:t>https://www.etsy.com/listing/1713273260/personalised-wild-flowers-garden-plaque?ls=s&amp;ga_order=most_relevant&amp;ga_search_type=all&amp;ga_view_type=gallery&amp;ga_search_query=painted+garden+signs&amp;ref=sr_gallery-1-8&amp;sts=1&amp;content_source=57f4d754787a28bae774b207aabdd858766e8827%253A1713273260&amp;organic_search_click=1&amp;logging_key=57f4d754787a28bae774b207aabdd858766e8827%3A1713273260</a:t>
            </a:r>
            <a:endParaRPr sz="1350">
              <a:solidFill>
                <a:schemeClr val="dk1"/>
              </a:solidFill>
              <a:latin typeface="Rubik"/>
              <a:ea typeface="Rubik"/>
              <a:cs typeface="Rubik"/>
              <a:sym typeface="Rubik"/>
            </a:endParaRPr>
          </a:p>
        </p:txBody>
      </p:sp>
      <p:pic>
        <p:nvPicPr>
          <p:cNvPr id="327" name="Google Shape;327;p42" title="Screenshot 2025-03-21 at 12.08.01 PM.png"/>
          <p:cNvPicPr preferRelativeResize="0"/>
          <p:nvPr/>
        </p:nvPicPr>
        <p:blipFill>
          <a:blip r:embed="rId4">
            <a:alphaModFix/>
          </a:blip>
          <a:stretch>
            <a:fillRect/>
          </a:stretch>
        </p:blipFill>
        <p:spPr>
          <a:xfrm>
            <a:off x="383050" y="2508950"/>
            <a:ext cx="1906125" cy="2216225"/>
          </a:xfrm>
          <a:prstGeom prst="rect">
            <a:avLst/>
          </a:prstGeom>
          <a:noFill/>
          <a:ln>
            <a:noFill/>
          </a:ln>
        </p:spPr>
      </p:pic>
      <p:pic>
        <p:nvPicPr>
          <p:cNvPr id="328" name="Google Shape;328;p42" title="Screenshot 2025-03-21 at 5.10.42 PM.png"/>
          <p:cNvPicPr preferRelativeResize="0"/>
          <p:nvPr/>
        </p:nvPicPr>
        <p:blipFill>
          <a:blip r:embed="rId5">
            <a:alphaModFix/>
          </a:blip>
          <a:stretch>
            <a:fillRect/>
          </a:stretch>
        </p:blipFill>
        <p:spPr>
          <a:xfrm>
            <a:off x="6307025" y="2913651"/>
            <a:ext cx="2281539" cy="1811524"/>
          </a:xfrm>
          <a:prstGeom prst="rect">
            <a:avLst/>
          </a:prstGeom>
          <a:noFill/>
          <a:ln>
            <a:noFill/>
          </a:ln>
        </p:spPr>
      </p:pic>
      <p:sp>
        <p:nvSpPr>
          <p:cNvPr id="329" name="Google Shape;329;p42"/>
          <p:cNvSpPr txBox="1"/>
          <p:nvPr/>
        </p:nvSpPr>
        <p:spPr>
          <a:xfrm>
            <a:off x="2511150" y="1196000"/>
            <a:ext cx="3573900" cy="38277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50" b="1" u="sng">
                <a:solidFill>
                  <a:schemeClr val="dk1"/>
                </a:solidFill>
                <a:latin typeface="Rubik"/>
                <a:ea typeface="Rubik"/>
                <a:cs typeface="Rubik"/>
                <a:sym typeface="Rubik"/>
              </a:rPr>
              <a:t>Wish List items include:</a:t>
            </a:r>
            <a:endParaRPr sz="1350" b="1" u="sng">
              <a:solidFill>
                <a:schemeClr val="dk1"/>
              </a:solidFill>
              <a:latin typeface="Rubik"/>
              <a:ea typeface="Rubik"/>
              <a:cs typeface="Rubik"/>
              <a:sym typeface="Rubik"/>
            </a:endParaRPr>
          </a:p>
          <a:p>
            <a:pPr marL="0" lvl="0" indent="0" algn="l" rtl="0">
              <a:spcBef>
                <a:spcPts val="0"/>
              </a:spcBef>
              <a:spcAft>
                <a:spcPts val="0"/>
              </a:spcAft>
              <a:buNone/>
            </a:pPr>
            <a:endParaRPr sz="1350">
              <a:solidFill>
                <a:schemeClr val="dk1"/>
              </a:solidFill>
              <a:latin typeface="Rubik"/>
              <a:ea typeface="Rubik"/>
              <a:cs typeface="Rubik"/>
              <a:sym typeface="Rubik"/>
            </a:endParaRPr>
          </a:p>
          <a:p>
            <a:pPr marL="457200" lvl="0" indent="-314325" algn="l" rtl="0">
              <a:spcBef>
                <a:spcPts val="0"/>
              </a:spcBef>
              <a:spcAft>
                <a:spcPts val="0"/>
              </a:spcAft>
              <a:buClr>
                <a:schemeClr val="dk1"/>
              </a:buClr>
              <a:buSzPts val="1350"/>
              <a:buFont typeface="Rubik"/>
              <a:buChar char="●"/>
            </a:pPr>
            <a:r>
              <a:rPr lang="en" sz="1350">
                <a:solidFill>
                  <a:schemeClr val="dk1"/>
                </a:solidFill>
                <a:latin typeface="Rubik"/>
                <a:ea typeface="Rubik"/>
                <a:cs typeface="Rubik"/>
                <a:sym typeface="Rubik"/>
              </a:rPr>
              <a:t>Plants, Seed, Soil</a:t>
            </a:r>
            <a:endParaRPr sz="1350">
              <a:solidFill>
                <a:schemeClr val="dk1"/>
              </a:solidFill>
              <a:latin typeface="Rubik"/>
              <a:ea typeface="Rubik"/>
              <a:cs typeface="Rubik"/>
              <a:sym typeface="Rubik"/>
            </a:endParaRPr>
          </a:p>
          <a:p>
            <a:pPr marL="0" lvl="0" indent="0" algn="l" rtl="0">
              <a:spcBef>
                <a:spcPts val="0"/>
              </a:spcBef>
              <a:spcAft>
                <a:spcPts val="0"/>
              </a:spcAft>
              <a:buNone/>
            </a:pPr>
            <a:endParaRPr sz="1350">
              <a:solidFill>
                <a:schemeClr val="dk1"/>
              </a:solidFill>
              <a:latin typeface="Rubik"/>
              <a:ea typeface="Rubik"/>
              <a:cs typeface="Rubik"/>
              <a:sym typeface="Rubik"/>
            </a:endParaRPr>
          </a:p>
          <a:p>
            <a:pPr marL="457200" lvl="0" indent="-314325" algn="l" rtl="0">
              <a:spcBef>
                <a:spcPts val="0"/>
              </a:spcBef>
              <a:spcAft>
                <a:spcPts val="0"/>
              </a:spcAft>
              <a:buClr>
                <a:schemeClr val="dk1"/>
              </a:buClr>
              <a:buSzPts val="1350"/>
              <a:buFont typeface="Rubik"/>
              <a:buChar char="●"/>
            </a:pPr>
            <a:r>
              <a:rPr lang="en" sz="1350">
                <a:solidFill>
                  <a:schemeClr val="dk1"/>
                </a:solidFill>
                <a:latin typeface="Rubik"/>
                <a:ea typeface="Rubik"/>
                <a:cs typeface="Rubik"/>
                <a:sym typeface="Rubik"/>
              </a:rPr>
              <a:t>Soil amendments/Compost</a:t>
            </a:r>
            <a:endParaRPr sz="1350">
              <a:solidFill>
                <a:schemeClr val="dk1"/>
              </a:solidFill>
              <a:latin typeface="Rubik"/>
              <a:ea typeface="Rubik"/>
              <a:cs typeface="Rubik"/>
              <a:sym typeface="Rubik"/>
            </a:endParaRPr>
          </a:p>
          <a:p>
            <a:pPr marL="0" lvl="0" indent="0" algn="l" rtl="0">
              <a:spcBef>
                <a:spcPts val="0"/>
              </a:spcBef>
              <a:spcAft>
                <a:spcPts val="0"/>
              </a:spcAft>
              <a:buNone/>
            </a:pPr>
            <a:endParaRPr sz="1350">
              <a:solidFill>
                <a:schemeClr val="dk1"/>
              </a:solidFill>
              <a:latin typeface="Rubik"/>
              <a:ea typeface="Rubik"/>
              <a:cs typeface="Rubik"/>
              <a:sym typeface="Rubik"/>
            </a:endParaRPr>
          </a:p>
          <a:p>
            <a:pPr marL="457200" lvl="0" indent="-314325" algn="l" rtl="0">
              <a:spcBef>
                <a:spcPts val="0"/>
              </a:spcBef>
              <a:spcAft>
                <a:spcPts val="0"/>
              </a:spcAft>
              <a:buClr>
                <a:schemeClr val="dk1"/>
              </a:buClr>
              <a:buSzPts val="1350"/>
              <a:buFont typeface="Rubik"/>
              <a:buChar char="●"/>
            </a:pPr>
            <a:r>
              <a:rPr lang="en" sz="1350">
                <a:solidFill>
                  <a:schemeClr val="dk1"/>
                </a:solidFill>
                <a:latin typeface="Rubik"/>
                <a:ea typeface="Rubik"/>
                <a:cs typeface="Rubik"/>
                <a:sym typeface="Rubik"/>
              </a:rPr>
              <a:t>Containers</a:t>
            </a:r>
            <a:endParaRPr sz="1350">
              <a:solidFill>
                <a:schemeClr val="dk1"/>
              </a:solidFill>
              <a:latin typeface="Rubik"/>
              <a:ea typeface="Rubik"/>
              <a:cs typeface="Rubik"/>
              <a:sym typeface="Rubik"/>
            </a:endParaRPr>
          </a:p>
          <a:p>
            <a:pPr marL="457200" lvl="0" indent="0" algn="l" rtl="0">
              <a:spcBef>
                <a:spcPts val="0"/>
              </a:spcBef>
              <a:spcAft>
                <a:spcPts val="0"/>
              </a:spcAft>
              <a:buNone/>
            </a:pPr>
            <a:endParaRPr sz="1350">
              <a:solidFill>
                <a:schemeClr val="dk1"/>
              </a:solidFill>
              <a:latin typeface="Rubik"/>
              <a:ea typeface="Rubik"/>
              <a:cs typeface="Rubik"/>
              <a:sym typeface="Rubik"/>
            </a:endParaRPr>
          </a:p>
          <a:p>
            <a:pPr marL="457200" lvl="0" indent="-314325" algn="l" rtl="0">
              <a:spcBef>
                <a:spcPts val="0"/>
              </a:spcBef>
              <a:spcAft>
                <a:spcPts val="0"/>
              </a:spcAft>
              <a:buClr>
                <a:schemeClr val="dk1"/>
              </a:buClr>
              <a:buSzPts val="1350"/>
              <a:buFont typeface="Rubik"/>
              <a:buChar char="●"/>
            </a:pPr>
            <a:r>
              <a:rPr lang="en" sz="1350">
                <a:solidFill>
                  <a:schemeClr val="dk1"/>
                </a:solidFill>
                <a:latin typeface="Rubik"/>
                <a:ea typeface="Rubik"/>
                <a:cs typeface="Rubik"/>
                <a:sym typeface="Rubik"/>
              </a:rPr>
              <a:t>Gravel, stones, bricks for edging</a:t>
            </a:r>
            <a:endParaRPr sz="1350">
              <a:solidFill>
                <a:schemeClr val="dk1"/>
              </a:solidFill>
              <a:latin typeface="Rubik"/>
              <a:ea typeface="Rubik"/>
              <a:cs typeface="Rubik"/>
              <a:sym typeface="Rubik"/>
            </a:endParaRPr>
          </a:p>
          <a:p>
            <a:pPr marL="0" lvl="0" indent="0" algn="l" rtl="0">
              <a:spcBef>
                <a:spcPts val="0"/>
              </a:spcBef>
              <a:spcAft>
                <a:spcPts val="0"/>
              </a:spcAft>
              <a:buNone/>
            </a:pPr>
            <a:endParaRPr sz="1350">
              <a:solidFill>
                <a:schemeClr val="dk1"/>
              </a:solidFill>
              <a:latin typeface="Rubik"/>
              <a:ea typeface="Rubik"/>
              <a:cs typeface="Rubik"/>
              <a:sym typeface="Rubik"/>
            </a:endParaRPr>
          </a:p>
          <a:p>
            <a:pPr marL="457200" lvl="0" indent="-314325" algn="l" rtl="0">
              <a:spcBef>
                <a:spcPts val="0"/>
              </a:spcBef>
              <a:spcAft>
                <a:spcPts val="0"/>
              </a:spcAft>
              <a:buClr>
                <a:schemeClr val="dk1"/>
              </a:buClr>
              <a:buSzPts val="1350"/>
              <a:buFont typeface="Rubik"/>
              <a:buChar char="●"/>
            </a:pPr>
            <a:r>
              <a:rPr lang="en" sz="1350">
                <a:solidFill>
                  <a:schemeClr val="dk1"/>
                </a:solidFill>
                <a:latin typeface="Rubik"/>
                <a:ea typeface="Rubik"/>
                <a:cs typeface="Rubik"/>
                <a:sym typeface="Rubik"/>
              </a:rPr>
              <a:t>Wood chips</a:t>
            </a:r>
            <a:endParaRPr sz="1350">
              <a:solidFill>
                <a:schemeClr val="dk1"/>
              </a:solidFill>
              <a:latin typeface="Rubik"/>
              <a:ea typeface="Rubik"/>
              <a:cs typeface="Rubik"/>
              <a:sym typeface="Rubik"/>
            </a:endParaRPr>
          </a:p>
          <a:p>
            <a:pPr marL="0" lvl="0" indent="0" algn="l" rtl="0">
              <a:spcBef>
                <a:spcPts val="0"/>
              </a:spcBef>
              <a:spcAft>
                <a:spcPts val="0"/>
              </a:spcAft>
              <a:buNone/>
            </a:pPr>
            <a:endParaRPr sz="1350">
              <a:solidFill>
                <a:schemeClr val="dk1"/>
              </a:solidFill>
              <a:latin typeface="Rubik"/>
              <a:ea typeface="Rubik"/>
              <a:cs typeface="Rubik"/>
              <a:sym typeface="Rubik"/>
            </a:endParaRPr>
          </a:p>
          <a:p>
            <a:pPr marL="457200" lvl="0" indent="-314325" algn="l" rtl="0">
              <a:spcBef>
                <a:spcPts val="0"/>
              </a:spcBef>
              <a:spcAft>
                <a:spcPts val="0"/>
              </a:spcAft>
              <a:buClr>
                <a:schemeClr val="dk1"/>
              </a:buClr>
              <a:buSzPts val="1350"/>
              <a:buFont typeface="Rubik"/>
              <a:buChar char="●"/>
            </a:pPr>
            <a:r>
              <a:rPr lang="en" sz="1350">
                <a:solidFill>
                  <a:schemeClr val="dk1"/>
                </a:solidFill>
                <a:latin typeface="Rubik"/>
                <a:ea typeface="Rubik"/>
                <a:cs typeface="Rubik"/>
                <a:sym typeface="Rubik"/>
              </a:rPr>
              <a:t>Landscaping /pavers for pathways</a:t>
            </a:r>
            <a:endParaRPr sz="1350">
              <a:solidFill>
                <a:schemeClr val="dk1"/>
              </a:solidFill>
              <a:latin typeface="Rubik"/>
              <a:ea typeface="Rubik"/>
              <a:cs typeface="Rubik"/>
              <a:sym typeface="Rubik"/>
            </a:endParaRPr>
          </a:p>
          <a:p>
            <a:pPr marL="0" lvl="0" indent="0" algn="l" rtl="0">
              <a:spcBef>
                <a:spcPts val="0"/>
              </a:spcBef>
              <a:spcAft>
                <a:spcPts val="0"/>
              </a:spcAft>
              <a:buNone/>
            </a:pPr>
            <a:endParaRPr sz="1350">
              <a:solidFill>
                <a:schemeClr val="dk1"/>
              </a:solidFill>
              <a:latin typeface="Rubik"/>
              <a:ea typeface="Rubik"/>
              <a:cs typeface="Rubik"/>
              <a:sym typeface="Rubik"/>
            </a:endParaRPr>
          </a:p>
          <a:p>
            <a:pPr marL="457200" lvl="0" indent="-314325" algn="l" rtl="0">
              <a:spcBef>
                <a:spcPts val="0"/>
              </a:spcBef>
              <a:spcAft>
                <a:spcPts val="0"/>
              </a:spcAft>
              <a:buClr>
                <a:schemeClr val="dk1"/>
              </a:buClr>
              <a:buSzPts val="1350"/>
              <a:buFont typeface="Rubik"/>
              <a:buChar char="●"/>
            </a:pPr>
            <a:r>
              <a:rPr lang="en" sz="1350">
                <a:solidFill>
                  <a:schemeClr val="dk1"/>
                </a:solidFill>
                <a:latin typeface="Rubik"/>
                <a:ea typeface="Rubik"/>
                <a:cs typeface="Rubik"/>
                <a:sym typeface="Rubik"/>
              </a:rPr>
              <a:t>Lumber for benches, raised beds</a:t>
            </a:r>
            <a:endParaRPr sz="1350">
              <a:solidFill>
                <a:schemeClr val="dk1"/>
              </a:solidFill>
              <a:latin typeface="Rubik"/>
              <a:ea typeface="Rubik"/>
              <a:cs typeface="Rubik"/>
              <a:sym typeface="Rubik"/>
            </a:endParaRPr>
          </a:p>
          <a:p>
            <a:pPr marL="457200" lvl="0" indent="0" algn="l" rtl="0">
              <a:spcBef>
                <a:spcPts val="0"/>
              </a:spcBef>
              <a:spcAft>
                <a:spcPts val="0"/>
              </a:spcAft>
              <a:buNone/>
            </a:pPr>
            <a:endParaRPr sz="1350">
              <a:solidFill>
                <a:schemeClr val="dk1"/>
              </a:solidFill>
              <a:latin typeface="Rubik"/>
              <a:ea typeface="Rubik"/>
              <a:cs typeface="Rubik"/>
              <a:sym typeface="Rubik"/>
            </a:endParaRPr>
          </a:p>
          <a:p>
            <a:pPr marL="457200" lvl="0" indent="-314325" algn="l" rtl="0">
              <a:spcBef>
                <a:spcPts val="0"/>
              </a:spcBef>
              <a:spcAft>
                <a:spcPts val="0"/>
              </a:spcAft>
              <a:buClr>
                <a:schemeClr val="dk1"/>
              </a:buClr>
              <a:buSzPts val="1350"/>
              <a:buFont typeface="Rubik"/>
              <a:buChar char="●"/>
            </a:pPr>
            <a:r>
              <a:rPr lang="en" sz="1350">
                <a:solidFill>
                  <a:schemeClr val="dk1"/>
                </a:solidFill>
                <a:latin typeface="Rubik"/>
                <a:ea typeface="Rubik"/>
                <a:cs typeface="Rubik"/>
                <a:sym typeface="Rubik"/>
              </a:rPr>
              <a:t>Art supplies and scrap wood for signs</a:t>
            </a:r>
            <a:endParaRPr sz="1350">
              <a:solidFill>
                <a:schemeClr val="dk1"/>
              </a:solidFill>
              <a:latin typeface="Rubik"/>
              <a:ea typeface="Rubik"/>
              <a:cs typeface="Rubik"/>
              <a:sym typeface="Rubik"/>
            </a:endParaRPr>
          </a:p>
          <a:p>
            <a:pPr marL="0" lvl="0" indent="0" algn="l" rtl="0">
              <a:spcBef>
                <a:spcPts val="0"/>
              </a:spcBef>
              <a:spcAft>
                <a:spcPts val="0"/>
              </a:spcAft>
              <a:buNone/>
            </a:pPr>
            <a:endParaRPr sz="1350">
              <a:solidFill>
                <a:schemeClr val="dk1"/>
              </a:solidFill>
              <a:latin typeface="Rubik"/>
              <a:ea typeface="Rubik"/>
              <a:cs typeface="Rubik"/>
              <a:sym typeface="Rubik"/>
            </a:endParaRPr>
          </a:p>
        </p:txBody>
      </p:sp>
      <p:sp>
        <p:nvSpPr>
          <p:cNvPr id="330" name="Google Shape;330;p42"/>
          <p:cNvSpPr txBox="1"/>
          <p:nvPr/>
        </p:nvSpPr>
        <p:spPr>
          <a:xfrm>
            <a:off x="5962300" y="1770300"/>
            <a:ext cx="3100500" cy="1051200"/>
          </a:xfrm>
          <a:prstGeom prst="rect">
            <a:avLst/>
          </a:prstGeom>
          <a:noFill/>
          <a:ln>
            <a:noFill/>
          </a:ln>
        </p:spPr>
        <p:txBody>
          <a:bodyPr spcFirstLastPara="1" wrap="square" lIns="91425" tIns="91425" rIns="91425" bIns="91425" anchor="t" anchorCtr="0">
            <a:noAutofit/>
          </a:bodyPr>
          <a:lstStyle/>
          <a:p>
            <a:pPr marL="457200" lvl="0" indent="-314325" algn="l" rtl="0">
              <a:spcBef>
                <a:spcPts val="0"/>
              </a:spcBef>
              <a:spcAft>
                <a:spcPts val="0"/>
              </a:spcAft>
              <a:buClr>
                <a:schemeClr val="accent1"/>
              </a:buClr>
              <a:buSzPts val="1350"/>
              <a:buFont typeface="Rubik"/>
              <a:buChar char="●"/>
            </a:pPr>
            <a:r>
              <a:rPr lang="en" sz="1350">
                <a:solidFill>
                  <a:schemeClr val="accent1"/>
                </a:solidFill>
                <a:latin typeface="Rubik"/>
                <a:ea typeface="Rubik"/>
                <a:cs typeface="Rubik"/>
                <a:sym typeface="Rubik"/>
              </a:rPr>
              <a:t>Letter of Endorsement- (forthcoming)</a:t>
            </a:r>
            <a:endParaRPr sz="1350">
              <a:solidFill>
                <a:schemeClr val="accent1"/>
              </a:solidFill>
              <a:latin typeface="Rubik"/>
              <a:ea typeface="Rubik"/>
              <a:cs typeface="Rubik"/>
              <a:sym typeface="Rubik"/>
            </a:endParaRPr>
          </a:p>
          <a:p>
            <a:pPr marL="457200" lvl="0" indent="-314325" algn="l" rtl="0">
              <a:spcBef>
                <a:spcPts val="1000"/>
              </a:spcBef>
              <a:spcAft>
                <a:spcPts val="1000"/>
              </a:spcAft>
              <a:buClr>
                <a:schemeClr val="accent1"/>
              </a:buClr>
              <a:buSzPts val="1350"/>
              <a:buFont typeface="Rubik"/>
              <a:buChar char="●"/>
            </a:pPr>
            <a:r>
              <a:rPr lang="en" sz="1350">
                <a:solidFill>
                  <a:schemeClr val="accent1"/>
                </a:solidFill>
                <a:latin typeface="Rubik"/>
                <a:ea typeface="Rubik"/>
                <a:cs typeface="Rubik"/>
                <a:sym typeface="Rubik"/>
              </a:rPr>
              <a:t>One page - </a:t>
            </a:r>
            <a:r>
              <a:rPr lang="en" sz="1350" b="1" u="sng">
                <a:solidFill>
                  <a:srgbClr val="9900FF"/>
                </a:solidFill>
                <a:latin typeface="Rubik"/>
                <a:ea typeface="Rubik"/>
                <a:cs typeface="Rubik"/>
                <a:sym typeface="Rubik"/>
                <a:hlinkClick r:id="rId6">
                  <a:extLst>
                    <a:ext uri="{A12FA001-AC4F-418D-AE19-62706E023703}">
                      <ahyp:hlinkClr xmlns:ahyp="http://schemas.microsoft.com/office/drawing/2018/hyperlinkcolor" val="tx"/>
                    </a:ext>
                  </a:extLst>
                </a:hlinkClick>
              </a:rPr>
              <a:t>Project  Overview</a:t>
            </a:r>
            <a:r>
              <a:rPr lang="en" sz="1350" u="sng">
                <a:solidFill>
                  <a:srgbClr val="9900FF"/>
                </a:solidFill>
                <a:latin typeface="Rubik"/>
                <a:ea typeface="Rubik"/>
                <a:cs typeface="Rubik"/>
                <a:sym typeface="Rubik"/>
                <a:hlinkClick r:id="rId6">
                  <a:extLst>
                    <a:ext uri="{A12FA001-AC4F-418D-AE19-62706E023703}">
                      <ahyp:hlinkClr xmlns:ahyp="http://schemas.microsoft.com/office/drawing/2018/hyperlinkcolor" val="tx"/>
                    </a:ext>
                  </a:extLst>
                </a:hlinkClick>
              </a:rPr>
              <a:t> </a:t>
            </a:r>
            <a:endParaRPr sz="1350">
              <a:solidFill>
                <a:srgbClr val="9900FF"/>
              </a:solidFill>
              <a:latin typeface="Rubik"/>
              <a:ea typeface="Rubik"/>
              <a:cs typeface="Rubik"/>
              <a:sym typeface="Rubik"/>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3"/>
          <p:cNvSpPr txBox="1">
            <a:spLocks noGrp="1"/>
          </p:cNvSpPr>
          <p:nvPr>
            <p:ph type="title"/>
          </p:nvPr>
        </p:nvSpPr>
        <p:spPr>
          <a:xfrm>
            <a:off x="635500" y="228600"/>
            <a:ext cx="7836900" cy="865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SzPts val="990"/>
              <a:buNone/>
            </a:pPr>
            <a:r>
              <a:rPr lang="en" sz="2700"/>
              <a:t>Garden Timelines and Activities,</a:t>
            </a:r>
            <a:r>
              <a:rPr lang="en" sz="2000" u="sng">
                <a:solidFill>
                  <a:srgbClr val="9900FF"/>
                </a:solidFill>
                <a:hlinkClick r:id="rId3">
                  <a:extLst>
                    <a:ext uri="{A12FA001-AC4F-418D-AE19-62706E023703}">
                      <ahyp:hlinkClr xmlns:ahyp="http://schemas.microsoft.com/office/drawing/2018/hyperlinkcolor" val="tx"/>
                    </a:ext>
                  </a:extLst>
                </a:hlinkClick>
              </a:rPr>
              <a:t> Link</a:t>
            </a:r>
            <a:endParaRPr sz="2000">
              <a:solidFill>
                <a:srgbClr val="9900FF"/>
              </a:solidFill>
            </a:endParaRPr>
          </a:p>
        </p:txBody>
      </p:sp>
      <p:sp>
        <p:nvSpPr>
          <p:cNvPr id="336" name="Google Shape;336;p43"/>
          <p:cNvSpPr txBox="1">
            <a:spLocks noGrp="1"/>
          </p:cNvSpPr>
          <p:nvPr>
            <p:ph type="body" idx="5"/>
          </p:nvPr>
        </p:nvSpPr>
        <p:spPr>
          <a:xfrm>
            <a:off x="3187650" y="1809225"/>
            <a:ext cx="2768700" cy="979800"/>
          </a:xfrm>
          <a:prstGeom prst="rect">
            <a:avLst/>
          </a:prstGeom>
        </p:spPr>
        <p:txBody>
          <a:bodyPr spcFirstLastPara="1" wrap="square" lIns="114300" tIns="91425" rIns="91425" bIns="91425" anchor="t" anchorCtr="0">
            <a:normAutofit/>
          </a:bodyPr>
          <a:lstStyle/>
          <a:p>
            <a:pPr marL="457200" lvl="0" indent="-292100" algn="l" rtl="0">
              <a:lnSpc>
                <a:spcPct val="115000"/>
              </a:lnSpc>
              <a:spcBef>
                <a:spcPts val="0"/>
              </a:spcBef>
              <a:spcAft>
                <a:spcPts val="0"/>
              </a:spcAft>
              <a:buClr>
                <a:schemeClr val="lt2"/>
              </a:buClr>
              <a:buSzPts val="1000"/>
              <a:buFont typeface="Rubik"/>
              <a:buChar char="●"/>
            </a:pPr>
            <a:r>
              <a:rPr lang="en" b="1"/>
              <a:t>X%</a:t>
            </a:r>
            <a:r>
              <a:rPr lang="en"/>
              <a:t> of total grade</a:t>
            </a:r>
            <a:endParaRPr/>
          </a:p>
          <a:p>
            <a:pPr marL="0" lvl="0" indent="0" algn="l" rtl="0">
              <a:spcBef>
                <a:spcPts val="1200"/>
              </a:spcBef>
              <a:spcAft>
                <a:spcPts val="1200"/>
              </a:spcAft>
              <a:buNone/>
            </a:pPr>
            <a:endParaRPr/>
          </a:p>
        </p:txBody>
      </p:sp>
      <p:sp>
        <p:nvSpPr>
          <p:cNvPr id="337" name="Google Shape;337;p43"/>
          <p:cNvSpPr txBox="1">
            <a:spLocks noGrp="1"/>
          </p:cNvSpPr>
          <p:nvPr>
            <p:ph type="body" idx="7"/>
          </p:nvPr>
        </p:nvSpPr>
        <p:spPr>
          <a:xfrm>
            <a:off x="6146700" y="1809225"/>
            <a:ext cx="2768700" cy="979800"/>
          </a:xfrm>
          <a:prstGeom prst="rect">
            <a:avLst/>
          </a:prstGeom>
        </p:spPr>
        <p:txBody>
          <a:bodyPr spcFirstLastPara="1" wrap="square" lIns="114300" tIns="91425" rIns="91425" bIns="91425" anchor="t" anchorCtr="0">
            <a:normAutofit/>
          </a:bodyPr>
          <a:lstStyle/>
          <a:p>
            <a:pPr marL="457200" lvl="0" indent="-292100" algn="l" rtl="0">
              <a:spcBef>
                <a:spcPts val="0"/>
              </a:spcBef>
              <a:spcAft>
                <a:spcPts val="0"/>
              </a:spcAft>
              <a:buClr>
                <a:schemeClr val="lt2"/>
              </a:buClr>
              <a:buSzPts val="1000"/>
              <a:buFont typeface="Rubik"/>
              <a:buChar char="●"/>
            </a:pPr>
            <a:r>
              <a:rPr lang="en"/>
              <a:t>1 quiz each week</a:t>
            </a:r>
            <a:endParaRPr/>
          </a:p>
          <a:p>
            <a:pPr marL="457200" lvl="0" indent="-292100" algn="l" rtl="0">
              <a:spcBef>
                <a:spcPts val="0"/>
              </a:spcBef>
              <a:spcAft>
                <a:spcPts val="0"/>
              </a:spcAft>
              <a:buClr>
                <a:schemeClr val="lt2"/>
              </a:buClr>
              <a:buSzPts val="1000"/>
              <a:buFont typeface="Rubik"/>
              <a:buChar char="●"/>
            </a:pPr>
            <a:r>
              <a:rPr lang="en" b="1"/>
              <a:t>XX%</a:t>
            </a:r>
            <a:r>
              <a:rPr lang="en"/>
              <a:t> of total grade</a:t>
            </a:r>
            <a:endParaRPr/>
          </a:p>
          <a:p>
            <a:pPr marL="457200" lvl="0" indent="-292100" algn="l" rtl="0">
              <a:spcBef>
                <a:spcPts val="0"/>
              </a:spcBef>
              <a:spcAft>
                <a:spcPts val="0"/>
              </a:spcAft>
              <a:buClr>
                <a:schemeClr val="lt2"/>
              </a:buClr>
              <a:buSzPts val="1000"/>
              <a:buFont typeface="Rubik"/>
              <a:buChar char="●"/>
            </a:pPr>
            <a:r>
              <a:rPr lang="en"/>
              <a:t>5 exams during the school year</a:t>
            </a:r>
            <a:endParaRPr/>
          </a:p>
          <a:p>
            <a:pPr marL="457200" lvl="0" indent="-292100" algn="l" rtl="0">
              <a:spcBef>
                <a:spcPts val="0"/>
              </a:spcBef>
              <a:spcAft>
                <a:spcPts val="0"/>
              </a:spcAft>
              <a:buClr>
                <a:schemeClr val="lt2"/>
              </a:buClr>
              <a:buSzPts val="1000"/>
              <a:buFont typeface="Rubik"/>
              <a:buChar char="●"/>
            </a:pPr>
            <a:r>
              <a:rPr lang="en" b="1"/>
              <a:t>XX%</a:t>
            </a:r>
            <a:r>
              <a:rPr lang="en"/>
              <a:t> of total grade</a:t>
            </a:r>
            <a:endParaRPr b="1"/>
          </a:p>
        </p:txBody>
      </p:sp>
      <p:sp>
        <p:nvSpPr>
          <p:cNvPr id="338" name="Google Shape;338;p43"/>
          <p:cNvSpPr txBox="1"/>
          <p:nvPr/>
        </p:nvSpPr>
        <p:spPr>
          <a:xfrm>
            <a:off x="2729975" y="4713475"/>
            <a:ext cx="6434700" cy="39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350">
              <a:solidFill>
                <a:schemeClr val="dk1"/>
              </a:solidFill>
              <a:latin typeface="Rubik"/>
              <a:ea typeface="Rubik"/>
              <a:cs typeface="Rubik"/>
              <a:sym typeface="Rubik"/>
            </a:endParaRPr>
          </a:p>
        </p:txBody>
      </p:sp>
      <p:sp>
        <p:nvSpPr>
          <p:cNvPr id="339" name="Google Shape;339;p43"/>
          <p:cNvSpPr txBox="1">
            <a:spLocks noGrp="1"/>
          </p:cNvSpPr>
          <p:nvPr>
            <p:ph type="subTitle" idx="4"/>
          </p:nvPr>
        </p:nvSpPr>
        <p:spPr>
          <a:xfrm>
            <a:off x="3187650" y="1322450"/>
            <a:ext cx="2768700" cy="450900"/>
          </a:xfrm>
          <a:prstGeom prst="rect">
            <a:avLst/>
          </a:prstGeom>
        </p:spPr>
        <p:txBody>
          <a:bodyPr spcFirstLastPara="1" wrap="square" lIns="171450" tIns="91425" rIns="91425" bIns="91425" anchor="ctr" anchorCtr="0">
            <a:noAutofit/>
          </a:bodyPr>
          <a:lstStyle/>
          <a:p>
            <a:pPr marL="0" lvl="0" indent="0" algn="l" rtl="0">
              <a:spcBef>
                <a:spcPts val="0"/>
              </a:spcBef>
              <a:spcAft>
                <a:spcPts val="0"/>
              </a:spcAft>
              <a:buNone/>
            </a:pPr>
            <a:r>
              <a:rPr lang="en"/>
              <a:t>Marking period 2 and 3</a:t>
            </a:r>
            <a:endParaRPr/>
          </a:p>
        </p:txBody>
      </p:sp>
      <p:pic>
        <p:nvPicPr>
          <p:cNvPr id="340" name="Google Shape;340;p43" title="Screenshot 2025-03-22 at 11.38.21 AM.png"/>
          <p:cNvPicPr preferRelativeResize="0"/>
          <p:nvPr/>
        </p:nvPicPr>
        <p:blipFill>
          <a:blip r:embed="rId4">
            <a:alphaModFix/>
          </a:blip>
          <a:stretch>
            <a:fillRect/>
          </a:stretch>
        </p:blipFill>
        <p:spPr>
          <a:xfrm>
            <a:off x="2366787" y="1094413"/>
            <a:ext cx="3779924" cy="3995575"/>
          </a:xfrm>
          <a:prstGeom prst="rect">
            <a:avLst/>
          </a:prstGeom>
          <a:noFill/>
          <a:ln>
            <a:noFill/>
          </a:ln>
        </p:spPr>
      </p:pic>
      <p:pic>
        <p:nvPicPr>
          <p:cNvPr id="341" name="Google Shape;341;p43" title="IMG_7921.jpeg"/>
          <p:cNvPicPr preferRelativeResize="0"/>
          <p:nvPr/>
        </p:nvPicPr>
        <p:blipFill>
          <a:blip r:embed="rId5">
            <a:alphaModFix/>
          </a:blip>
          <a:stretch>
            <a:fillRect/>
          </a:stretch>
        </p:blipFill>
        <p:spPr>
          <a:xfrm>
            <a:off x="172550" y="3124100"/>
            <a:ext cx="2119076" cy="1724801"/>
          </a:xfrm>
          <a:prstGeom prst="rect">
            <a:avLst/>
          </a:prstGeom>
          <a:noFill/>
          <a:ln>
            <a:noFill/>
          </a:ln>
        </p:spPr>
      </p:pic>
      <p:pic>
        <p:nvPicPr>
          <p:cNvPr id="342" name="Google Shape;342;p43" title="IMG_7145.jpeg"/>
          <p:cNvPicPr preferRelativeResize="0"/>
          <p:nvPr/>
        </p:nvPicPr>
        <p:blipFill>
          <a:blip r:embed="rId6">
            <a:alphaModFix/>
          </a:blip>
          <a:stretch>
            <a:fillRect/>
          </a:stretch>
        </p:blipFill>
        <p:spPr>
          <a:xfrm>
            <a:off x="6295000" y="1761913"/>
            <a:ext cx="2325700" cy="2512159"/>
          </a:xfrm>
          <a:prstGeom prst="rect">
            <a:avLst/>
          </a:prstGeom>
          <a:noFill/>
          <a:ln>
            <a:noFill/>
          </a:ln>
        </p:spPr>
      </p:pic>
      <p:sp>
        <p:nvSpPr>
          <p:cNvPr id="343" name="Google Shape;343;p43"/>
          <p:cNvSpPr txBox="1"/>
          <p:nvPr/>
        </p:nvSpPr>
        <p:spPr>
          <a:xfrm>
            <a:off x="554675" y="2435175"/>
            <a:ext cx="12900" cy="90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50">
              <a:solidFill>
                <a:schemeClr val="dk1"/>
              </a:solidFill>
              <a:latin typeface="Rubik"/>
              <a:ea typeface="Rubik"/>
              <a:cs typeface="Rubik"/>
              <a:sym typeface="Rubik"/>
            </a:endParaRPr>
          </a:p>
        </p:txBody>
      </p:sp>
      <p:sp>
        <p:nvSpPr>
          <p:cNvPr id="344" name="Google Shape;344;p43"/>
          <p:cNvSpPr txBox="1"/>
          <p:nvPr/>
        </p:nvSpPr>
        <p:spPr>
          <a:xfrm>
            <a:off x="361600" y="1579800"/>
            <a:ext cx="1042500" cy="12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50">
              <a:solidFill>
                <a:schemeClr val="dk1"/>
              </a:solidFill>
              <a:latin typeface="Rubik"/>
              <a:ea typeface="Rubik"/>
              <a:cs typeface="Rubik"/>
              <a:sym typeface="Rubik"/>
            </a:endParaRPr>
          </a:p>
        </p:txBody>
      </p:sp>
      <p:sp>
        <p:nvSpPr>
          <p:cNvPr id="345" name="Google Shape;345;p43"/>
          <p:cNvSpPr txBox="1"/>
          <p:nvPr/>
        </p:nvSpPr>
        <p:spPr>
          <a:xfrm>
            <a:off x="258625" y="1814350"/>
            <a:ext cx="1959900" cy="97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50">
                <a:solidFill>
                  <a:srgbClr val="FFFFFF"/>
                </a:solidFill>
                <a:latin typeface="Rubik"/>
                <a:ea typeface="Rubik"/>
                <a:cs typeface="Rubik"/>
                <a:sym typeface="Rubik"/>
              </a:rPr>
              <a:t>Per. 9 is a at when community can meet with students</a:t>
            </a:r>
            <a:endParaRPr sz="1350">
              <a:solidFill>
                <a:srgbClr val="FFFFFF"/>
              </a:solidFill>
              <a:latin typeface="Rubik"/>
              <a:ea typeface="Rubik"/>
              <a:cs typeface="Rubik"/>
              <a:sym typeface="Rubik"/>
            </a:endParaRPr>
          </a:p>
          <a:p>
            <a:pPr marL="0" lvl="0" indent="0" algn="l" rtl="0">
              <a:spcBef>
                <a:spcPts val="0"/>
              </a:spcBef>
              <a:spcAft>
                <a:spcPts val="0"/>
              </a:spcAft>
              <a:buNone/>
            </a:pPr>
            <a:r>
              <a:rPr lang="en" sz="1350">
                <a:solidFill>
                  <a:srgbClr val="FFFFFF"/>
                </a:solidFill>
                <a:latin typeface="Rubik"/>
                <a:ea typeface="Rubik"/>
                <a:cs typeface="Rubik"/>
                <a:sym typeface="Rubik"/>
              </a:rPr>
              <a:t>in 35  min. sessions </a:t>
            </a:r>
            <a:endParaRPr sz="1350">
              <a:solidFill>
                <a:srgbClr val="FFFFFF"/>
              </a:solidFill>
              <a:latin typeface="Rubik"/>
              <a:ea typeface="Rubik"/>
              <a:cs typeface="Rubik"/>
              <a:sym typeface="Rubik"/>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4"/>
          <p:cNvSpPr txBox="1">
            <a:spLocks noGrp="1"/>
          </p:cNvSpPr>
          <p:nvPr>
            <p:ph type="title"/>
          </p:nvPr>
        </p:nvSpPr>
        <p:spPr>
          <a:xfrm>
            <a:off x="366600" y="241450"/>
            <a:ext cx="7836900" cy="865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2433"/>
              <a:t>Biodiversity</a:t>
            </a:r>
            <a:endParaRPr sz="2433"/>
          </a:p>
          <a:p>
            <a:pPr marL="0" lvl="0" indent="0" algn="l" rtl="0">
              <a:spcBef>
                <a:spcPts val="0"/>
              </a:spcBef>
              <a:spcAft>
                <a:spcPts val="0"/>
              </a:spcAft>
              <a:buNone/>
            </a:pPr>
            <a:r>
              <a:rPr lang="en" sz="2433"/>
              <a:t>Resources- </a:t>
            </a:r>
            <a:r>
              <a:rPr lang="en" sz="3100" u="sng">
                <a:solidFill>
                  <a:srgbClr val="9900FF"/>
                </a:solidFill>
                <a:hlinkClick r:id="rId3">
                  <a:extLst>
                    <a:ext uri="{A12FA001-AC4F-418D-AE19-62706E023703}">
                      <ahyp:hlinkClr xmlns:ahyp="http://schemas.microsoft.com/office/drawing/2018/hyperlinkcolor" val="tx"/>
                    </a:ext>
                  </a:extLst>
                </a:hlinkClick>
              </a:rPr>
              <a:t>link</a:t>
            </a:r>
            <a:endParaRPr sz="3100">
              <a:solidFill>
                <a:srgbClr val="9900FF"/>
              </a:solidFill>
            </a:endParaRPr>
          </a:p>
        </p:txBody>
      </p:sp>
      <p:sp>
        <p:nvSpPr>
          <p:cNvPr id="351" name="Google Shape;351;p44"/>
          <p:cNvSpPr txBox="1">
            <a:spLocks noGrp="1"/>
          </p:cNvSpPr>
          <p:nvPr>
            <p:ph type="body" idx="3"/>
          </p:nvPr>
        </p:nvSpPr>
        <p:spPr>
          <a:xfrm>
            <a:off x="366600" y="2074775"/>
            <a:ext cx="4023900" cy="26013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accent4"/>
              </a:buClr>
              <a:buSzPts val="1100"/>
              <a:buNone/>
            </a:pPr>
            <a:r>
              <a:rPr lang="en" sz="2250" b="1"/>
              <a:t>Going Further </a:t>
            </a:r>
            <a:r>
              <a:rPr lang="en" sz="2250" b="1">
                <a:solidFill>
                  <a:srgbClr val="FFFFFF"/>
                </a:solidFill>
              </a:rPr>
              <a:t>Checklist  </a:t>
            </a:r>
            <a:r>
              <a:rPr lang="en" sz="2250" b="1" u="sng">
                <a:solidFill>
                  <a:srgbClr val="9900FF"/>
                </a:solidFill>
                <a:hlinkClick r:id="rId4">
                  <a:extLst>
                    <a:ext uri="{A12FA001-AC4F-418D-AE19-62706E023703}">
                      <ahyp:hlinkClr xmlns:ahyp="http://schemas.microsoft.com/office/drawing/2018/hyperlinkcolor" val="tx"/>
                    </a:ext>
                  </a:extLst>
                </a:hlinkClick>
              </a:rPr>
              <a:t>-link</a:t>
            </a:r>
            <a:endParaRPr sz="2250" b="1">
              <a:solidFill>
                <a:srgbClr val="9900FF"/>
              </a:solidFill>
            </a:endParaRPr>
          </a:p>
          <a:p>
            <a:pPr marL="0" lvl="0" indent="0" algn="l" rtl="0">
              <a:spcBef>
                <a:spcPts val="1200"/>
              </a:spcBef>
              <a:spcAft>
                <a:spcPts val="0"/>
              </a:spcAft>
              <a:buClr>
                <a:schemeClr val="accent4"/>
              </a:buClr>
              <a:buSzPts val="1100"/>
              <a:buNone/>
            </a:pPr>
            <a:r>
              <a:rPr lang="en" sz="2250" b="1">
                <a:solidFill>
                  <a:srgbClr val="FFFFFF"/>
                </a:solidFill>
              </a:rPr>
              <a:t> Sustainability Plan</a:t>
            </a:r>
            <a:r>
              <a:rPr lang="en" sz="2250">
                <a:solidFill>
                  <a:srgbClr val="FFFFFF"/>
                </a:solidFill>
              </a:rPr>
              <a:t> </a:t>
            </a:r>
            <a:endParaRPr sz="2250">
              <a:solidFill>
                <a:srgbClr val="FFFFFF"/>
              </a:solidFill>
            </a:endParaRPr>
          </a:p>
          <a:p>
            <a:pPr marL="0" lvl="0" indent="0" algn="l" rtl="0">
              <a:spcBef>
                <a:spcPts val="1200"/>
              </a:spcBef>
              <a:spcAft>
                <a:spcPts val="0"/>
              </a:spcAft>
              <a:buClr>
                <a:schemeClr val="accent4"/>
              </a:buClr>
              <a:buSzPts val="1100"/>
              <a:buNone/>
            </a:pPr>
            <a:r>
              <a:rPr lang="en" sz="2250" b="1">
                <a:solidFill>
                  <a:srgbClr val="9900FF"/>
                </a:solidFill>
              </a:rPr>
              <a:t> </a:t>
            </a:r>
            <a:r>
              <a:rPr lang="en" sz="2250" b="1" u="sng">
                <a:solidFill>
                  <a:srgbClr val="9900FF"/>
                </a:solidFill>
                <a:hlinkClick r:id="rId5">
                  <a:extLst>
                    <a:ext uri="{A12FA001-AC4F-418D-AE19-62706E023703}">
                      <ahyp:hlinkClr xmlns:ahyp="http://schemas.microsoft.com/office/drawing/2018/hyperlinkcolor" val="tx"/>
                    </a:ext>
                  </a:extLst>
                </a:hlinkClick>
              </a:rPr>
              <a:t>-link</a:t>
            </a:r>
            <a:r>
              <a:rPr lang="en" sz="1550" u="sng">
                <a:solidFill>
                  <a:srgbClr val="9900FF"/>
                </a:solidFill>
                <a:hlinkClick r:id="rId5">
                  <a:extLst>
                    <a:ext uri="{A12FA001-AC4F-418D-AE19-62706E023703}">
                      <ahyp:hlinkClr xmlns:ahyp="http://schemas.microsoft.com/office/drawing/2018/hyperlinkcolor" val="tx"/>
                    </a:ext>
                  </a:extLst>
                </a:hlinkClick>
              </a:rPr>
              <a:t> </a:t>
            </a:r>
            <a:r>
              <a:rPr lang="en" sz="1550"/>
              <a:t> (very rough draft)</a:t>
            </a:r>
            <a:endParaRPr sz="1550"/>
          </a:p>
          <a:p>
            <a:pPr marL="0" lvl="0" indent="0" algn="l" rtl="0">
              <a:lnSpc>
                <a:spcPct val="100000"/>
              </a:lnSpc>
              <a:spcBef>
                <a:spcPts val="1200"/>
              </a:spcBef>
              <a:spcAft>
                <a:spcPts val="0"/>
              </a:spcAft>
              <a:buClr>
                <a:schemeClr val="accent6"/>
              </a:buClr>
              <a:buSzPts val="1100"/>
              <a:buFont typeface="Arial"/>
              <a:buNone/>
            </a:pPr>
            <a:r>
              <a:rPr lang="en" sz="2350">
                <a:solidFill>
                  <a:srgbClr val="FFFFFF"/>
                </a:solidFill>
              </a:rPr>
              <a:t>Three More Goals</a:t>
            </a:r>
            <a:r>
              <a:rPr lang="en" sz="2350" b="1">
                <a:solidFill>
                  <a:schemeClr val="dk1"/>
                </a:solidFill>
              </a:rPr>
              <a:t>-</a:t>
            </a:r>
            <a:r>
              <a:rPr lang="en" sz="2350" b="1" u="sng">
                <a:solidFill>
                  <a:srgbClr val="9900FF"/>
                </a:solidFill>
                <a:hlinkClick r:id="rId6">
                  <a:extLst>
                    <a:ext uri="{A12FA001-AC4F-418D-AE19-62706E023703}">
                      <ahyp:hlinkClr xmlns:ahyp="http://schemas.microsoft.com/office/drawing/2018/hyperlinkcolor" val="tx"/>
                    </a:ext>
                  </a:extLst>
                </a:hlinkClick>
              </a:rPr>
              <a:t>link</a:t>
            </a:r>
            <a:endParaRPr sz="1550"/>
          </a:p>
        </p:txBody>
      </p:sp>
      <p:pic>
        <p:nvPicPr>
          <p:cNvPr id="352" name="Google Shape;352;p44"/>
          <p:cNvPicPr preferRelativeResize="0"/>
          <p:nvPr/>
        </p:nvPicPr>
        <p:blipFill>
          <a:blip r:embed="rId7">
            <a:alphaModFix/>
          </a:blip>
          <a:stretch>
            <a:fillRect/>
          </a:stretch>
        </p:blipFill>
        <p:spPr>
          <a:xfrm>
            <a:off x="4662100" y="533225"/>
            <a:ext cx="3871854" cy="43270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5"/>
          <p:cNvSpPr txBox="1">
            <a:spLocks noGrp="1"/>
          </p:cNvSpPr>
          <p:nvPr>
            <p:ph type="title"/>
          </p:nvPr>
        </p:nvSpPr>
        <p:spPr>
          <a:xfrm>
            <a:off x="1401300" y="1106375"/>
            <a:ext cx="6646200" cy="158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200"/>
              <a:t>A Native Plant Sensory Garden</a:t>
            </a:r>
            <a:endParaRPr sz="5200"/>
          </a:p>
          <a:p>
            <a:pPr marL="0" lvl="0" indent="0" algn="ctr" rtl="0">
              <a:spcBef>
                <a:spcPts val="0"/>
              </a:spcBef>
              <a:spcAft>
                <a:spcPts val="0"/>
              </a:spcAft>
              <a:buNone/>
            </a:pPr>
            <a:endParaRPr/>
          </a:p>
        </p:txBody>
      </p:sp>
      <p:sp>
        <p:nvSpPr>
          <p:cNvPr id="358" name="Google Shape;358;p45"/>
          <p:cNvSpPr txBox="1">
            <a:spLocks noGrp="1"/>
          </p:cNvSpPr>
          <p:nvPr>
            <p:ph type="subTitle" idx="1"/>
          </p:nvPr>
        </p:nvSpPr>
        <p:spPr>
          <a:xfrm>
            <a:off x="2209800" y="2128575"/>
            <a:ext cx="5029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l" rtl="0">
              <a:spcBef>
                <a:spcPts val="0"/>
              </a:spcBef>
              <a:spcAft>
                <a:spcPts val="0"/>
              </a:spcAft>
              <a:buNone/>
            </a:pPr>
            <a:r>
              <a:rPr lang="en"/>
              <a:t> Mount Nittany Middle Courtyard</a:t>
            </a:r>
            <a:endParaRPr sz="1900"/>
          </a:p>
        </p:txBody>
      </p:sp>
      <p:sp>
        <p:nvSpPr>
          <p:cNvPr id="359" name="Google Shape;359;p45"/>
          <p:cNvSpPr/>
          <p:nvPr/>
        </p:nvSpPr>
        <p:spPr>
          <a:xfrm>
            <a:off x="472375" y="770289"/>
            <a:ext cx="8248325" cy="4101350"/>
          </a:xfrm>
          <a:custGeom>
            <a:avLst/>
            <a:gdLst/>
            <a:ahLst/>
            <a:cxnLst/>
            <a:rect l="l" t="t" r="r" b="b"/>
            <a:pathLst>
              <a:path w="329933" h="164054" extrusionOk="0">
                <a:moveTo>
                  <a:pt x="0" y="8640"/>
                </a:moveTo>
                <a:cubicBezTo>
                  <a:pt x="7517" y="2196"/>
                  <a:pt x="19716" y="-2463"/>
                  <a:pt x="28817" y="1436"/>
                </a:cubicBezTo>
                <a:cubicBezTo>
                  <a:pt x="33768" y="3557"/>
                  <a:pt x="36369" y="9959"/>
                  <a:pt x="37130" y="15291"/>
                </a:cubicBezTo>
                <a:cubicBezTo>
                  <a:pt x="37884" y="20569"/>
                  <a:pt x="37414" y="27477"/>
                  <a:pt x="33251" y="30808"/>
                </a:cubicBezTo>
                <a:cubicBezTo>
                  <a:pt x="28090" y="34937"/>
                  <a:pt x="19182" y="34175"/>
                  <a:pt x="15517" y="39675"/>
                </a:cubicBezTo>
                <a:cubicBezTo>
                  <a:pt x="11273" y="46045"/>
                  <a:pt x="14613" y="55134"/>
                  <a:pt x="12192" y="62396"/>
                </a:cubicBezTo>
                <a:cubicBezTo>
                  <a:pt x="10185" y="68418"/>
                  <a:pt x="11155" y="76159"/>
                  <a:pt x="14963" y="81238"/>
                </a:cubicBezTo>
                <a:cubicBezTo>
                  <a:pt x="23444" y="92551"/>
                  <a:pt x="41389" y="95737"/>
                  <a:pt x="55418" y="93984"/>
                </a:cubicBezTo>
                <a:cubicBezTo>
                  <a:pt x="64585" y="92839"/>
                  <a:pt x="73809" y="85522"/>
                  <a:pt x="82573" y="88443"/>
                </a:cubicBezTo>
                <a:cubicBezTo>
                  <a:pt x="89517" y="90757"/>
                  <a:pt x="96331" y="96461"/>
                  <a:pt x="98644" y="103405"/>
                </a:cubicBezTo>
                <a:cubicBezTo>
                  <a:pt x="100579" y="109212"/>
                  <a:pt x="95980" y="117363"/>
                  <a:pt x="100307" y="121693"/>
                </a:cubicBezTo>
                <a:cubicBezTo>
                  <a:pt x="105332" y="126721"/>
                  <a:pt x="113231" y="127618"/>
                  <a:pt x="119703" y="130560"/>
                </a:cubicBezTo>
                <a:cubicBezTo>
                  <a:pt x="131287" y="135826"/>
                  <a:pt x="144130" y="138680"/>
                  <a:pt x="156833" y="139427"/>
                </a:cubicBezTo>
                <a:cubicBezTo>
                  <a:pt x="182963" y="140964"/>
                  <a:pt x="209901" y="139188"/>
                  <a:pt x="234973" y="131669"/>
                </a:cubicBezTo>
                <a:cubicBezTo>
                  <a:pt x="240793" y="129924"/>
                  <a:pt x="247292" y="129219"/>
                  <a:pt x="252153" y="125573"/>
                </a:cubicBezTo>
                <a:cubicBezTo>
                  <a:pt x="258014" y="121177"/>
                  <a:pt x="259164" y="112466"/>
                  <a:pt x="264345" y="107285"/>
                </a:cubicBezTo>
                <a:cubicBezTo>
                  <a:pt x="264899" y="106731"/>
                  <a:pt x="265453" y="109501"/>
                  <a:pt x="266007" y="108947"/>
                </a:cubicBezTo>
                <a:cubicBezTo>
                  <a:pt x="272481" y="102485"/>
                  <a:pt x="276988" y="91898"/>
                  <a:pt x="285958" y="90105"/>
                </a:cubicBezTo>
                <a:cubicBezTo>
                  <a:pt x="291500" y="88997"/>
                  <a:pt x="298104" y="89984"/>
                  <a:pt x="302583" y="93430"/>
                </a:cubicBezTo>
                <a:cubicBezTo>
                  <a:pt x="316319" y="103997"/>
                  <a:pt x="328299" y="120495"/>
                  <a:pt x="329738" y="137765"/>
                </a:cubicBezTo>
                <a:cubicBezTo>
                  <a:pt x="330522" y="147173"/>
                  <a:pt x="323956" y="158314"/>
                  <a:pt x="315329" y="162149"/>
                </a:cubicBezTo>
                <a:cubicBezTo>
                  <a:pt x="302979" y="167638"/>
                  <a:pt x="279866" y="160518"/>
                  <a:pt x="277645" y="147186"/>
                </a:cubicBezTo>
                <a:cubicBezTo>
                  <a:pt x="276464" y="140096"/>
                  <a:pt x="280248" y="130066"/>
                  <a:pt x="287066" y="127789"/>
                </a:cubicBezTo>
                <a:cubicBezTo>
                  <a:pt x="294386" y="125345"/>
                  <a:pt x="306685" y="135986"/>
                  <a:pt x="304246" y="143307"/>
                </a:cubicBezTo>
                <a:cubicBezTo>
                  <a:pt x="302574" y="148326"/>
                  <a:pt x="292172" y="143997"/>
                  <a:pt x="288729" y="139981"/>
                </a:cubicBezTo>
                <a:cubicBezTo>
                  <a:pt x="287116" y="138099"/>
                  <a:pt x="285404" y="135809"/>
                  <a:pt x="285404" y="133331"/>
                </a:cubicBezTo>
                <a:cubicBezTo>
                  <a:pt x="285404" y="131999"/>
                  <a:pt x="288729" y="129783"/>
                  <a:pt x="288729" y="131115"/>
                </a:cubicBezTo>
                <a:cubicBezTo>
                  <a:pt x="288729" y="132354"/>
                  <a:pt x="288175" y="132223"/>
                  <a:pt x="287620" y="133331"/>
                </a:cubicBezTo>
              </a:path>
            </a:pathLst>
          </a:custGeom>
          <a:noFill/>
          <a:ln w="76200" cap="flat" cmpd="sng">
            <a:solidFill>
              <a:srgbClr val="FFD966"/>
            </a:solidFill>
            <a:prstDash val="solid"/>
            <a:round/>
            <a:headEnd type="none" w="med" len="med"/>
            <a:tailEnd type="none" w="med" len="med"/>
          </a:ln>
        </p:spPr>
        <p:txBody>
          <a:bodyPr/>
          <a:lstStyle/>
          <a:p>
            <a:endParaRPr lang="en-US"/>
          </a:p>
        </p:txBody>
      </p:sp>
      <p:pic>
        <p:nvPicPr>
          <p:cNvPr id="360" name="Google Shape;360;p45"/>
          <p:cNvPicPr preferRelativeResize="0"/>
          <p:nvPr/>
        </p:nvPicPr>
        <p:blipFill>
          <a:blip r:embed="rId3">
            <a:alphaModFix/>
          </a:blip>
          <a:stretch>
            <a:fillRect/>
          </a:stretch>
        </p:blipFill>
        <p:spPr>
          <a:xfrm>
            <a:off x="3358850" y="2903025"/>
            <a:ext cx="2426275" cy="1948725"/>
          </a:xfrm>
          <a:prstGeom prst="rect">
            <a:avLst/>
          </a:prstGeom>
          <a:noFill/>
          <a:ln>
            <a:noFill/>
          </a:ln>
        </p:spPr>
      </p:pic>
      <p:sp>
        <p:nvSpPr>
          <p:cNvPr id="361" name="Google Shape;361;p45"/>
          <p:cNvSpPr txBox="1"/>
          <p:nvPr/>
        </p:nvSpPr>
        <p:spPr>
          <a:xfrm>
            <a:off x="657650" y="3542150"/>
            <a:ext cx="2201100" cy="101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50">
              <a:solidFill>
                <a:schemeClr val="dk1"/>
              </a:solidFill>
              <a:latin typeface="Rubik"/>
              <a:ea typeface="Rubik"/>
              <a:cs typeface="Rubik"/>
              <a:sym typeface="Rubik"/>
            </a:endParaRPr>
          </a:p>
        </p:txBody>
      </p:sp>
      <p:sp>
        <p:nvSpPr>
          <p:cNvPr id="362" name="Google Shape;362;p45"/>
          <p:cNvSpPr txBox="1"/>
          <p:nvPr/>
        </p:nvSpPr>
        <p:spPr>
          <a:xfrm>
            <a:off x="490400" y="2833950"/>
            <a:ext cx="2548500" cy="189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50" i="1">
                <a:solidFill>
                  <a:schemeClr val="dk1"/>
                </a:solidFill>
                <a:latin typeface="Rubik"/>
                <a:ea typeface="Rubik"/>
                <a:cs typeface="Rubik"/>
                <a:sym typeface="Rubik"/>
              </a:rPr>
              <a:t> -Thank you for this learning experience!</a:t>
            </a:r>
            <a:endParaRPr sz="1350" i="1">
              <a:solidFill>
                <a:schemeClr val="dk1"/>
              </a:solidFill>
              <a:latin typeface="Rubik"/>
              <a:ea typeface="Rubik"/>
              <a:cs typeface="Rubik"/>
              <a:sym typeface="Rubik"/>
            </a:endParaRPr>
          </a:p>
          <a:p>
            <a:pPr marL="0" lvl="0" indent="0" algn="l" rtl="0">
              <a:spcBef>
                <a:spcPts val="0"/>
              </a:spcBef>
              <a:spcAft>
                <a:spcPts val="0"/>
              </a:spcAft>
              <a:buNone/>
            </a:pPr>
            <a:endParaRPr sz="1350" i="1">
              <a:solidFill>
                <a:schemeClr val="dk1"/>
              </a:solidFill>
              <a:latin typeface="Rubik"/>
              <a:ea typeface="Rubik"/>
              <a:cs typeface="Rubik"/>
              <a:sym typeface="Rubik"/>
            </a:endParaRPr>
          </a:p>
          <a:p>
            <a:pPr marL="0" lvl="0" indent="0" algn="l" rtl="0">
              <a:spcBef>
                <a:spcPts val="0"/>
              </a:spcBef>
              <a:spcAft>
                <a:spcPts val="0"/>
              </a:spcAft>
              <a:buNone/>
            </a:pPr>
            <a:r>
              <a:rPr lang="en" sz="1350" i="1">
                <a:solidFill>
                  <a:schemeClr val="dk1"/>
                </a:solidFill>
                <a:latin typeface="Rubik"/>
                <a:ea typeface="Rubik"/>
                <a:cs typeface="Rubik"/>
                <a:sym typeface="Rubik"/>
              </a:rPr>
              <a:t>I will let you know how the project evolves! </a:t>
            </a:r>
            <a:endParaRPr sz="1350" i="1">
              <a:solidFill>
                <a:schemeClr val="dk1"/>
              </a:solidFill>
              <a:latin typeface="Rubik"/>
              <a:ea typeface="Rubik"/>
              <a:cs typeface="Rubik"/>
              <a:sym typeface="Rubik"/>
            </a:endParaRPr>
          </a:p>
          <a:p>
            <a:pPr marL="0" lvl="0" indent="0" algn="l" rtl="0">
              <a:spcBef>
                <a:spcPts val="0"/>
              </a:spcBef>
              <a:spcAft>
                <a:spcPts val="0"/>
              </a:spcAft>
              <a:buNone/>
            </a:pPr>
            <a:endParaRPr sz="1350" i="1">
              <a:solidFill>
                <a:schemeClr val="dk1"/>
              </a:solidFill>
              <a:latin typeface="Rubik"/>
              <a:ea typeface="Rubik"/>
              <a:cs typeface="Rubik"/>
              <a:sym typeface="Rubik"/>
            </a:endParaRPr>
          </a:p>
          <a:p>
            <a:pPr marL="0" lvl="0" indent="0" algn="l" rtl="0">
              <a:spcBef>
                <a:spcPts val="0"/>
              </a:spcBef>
              <a:spcAft>
                <a:spcPts val="0"/>
              </a:spcAft>
              <a:buNone/>
            </a:pPr>
            <a:r>
              <a:rPr lang="en" sz="1350" i="1">
                <a:solidFill>
                  <a:schemeClr val="dk1"/>
                </a:solidFill>
                <a:latin typeface="Rubik"/>
                <a:ea typeface="Rubik"/>
                <a:cs typeface="Rubik"/>
                <a:sym typeface="Rubik"/>
              </a:rPr>
              <a:t>Amy Anderson, March 2025</a:t>
            </a:r>
            <a:endParaRPr sz="1350" i="1">
              <a:solidFill>
                <a:schemeClr val="dk1"/>
              </a:solidFill>
              <a:latin typeface="Rubik"/>
              <a:ea typeface="Rubik"/>
              <a:cs typeface="Rubik"/>
              <a:sym typeface="Rubik"/>
            </a:endParaRPr>
          </a:p>
          <a:p>
            <a:pPr marL="0" lvl="0" indent="0" algn="l" rtl="0">
              <a:spcBef>
                <a:spcPts val="0"/>
              </a:spcBef>
              <a:spcAft>
                <a:spcPts val="0"/>
              </a:spcAft>
              <a:buNone/>
            </a:pPr>
            <a:r>
              <a:rPr lang="en" sz="1350" i="1">
                <a:solidFill>
                  <a:schemeClr val="dk1"/>
                </a:solidFill>
                <a:latin typeface="Rubik"/>
                <a:ea typeface="Rubik"/>
                <a:cs typeface="Rubik"/>
                <a:sym typeface="Rubik"/>
              </a:rPr>
              <a:t>aandersonart@gmail.com</a:t>
            </a:r>
            <a:endParaRPr sz="1350" i="1">
              <a:solidFill>
                <a:schemeClr val="dk1"/>
              </a:solidFill>
              <a:latin typeface="Rubik"/>
              <a:ea typeface="Rubik"/>
              <a:cs typeface="Rubik"/>
              <a:sym typeface="Rubik"/>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2"/>
          <p:cNvSpPr txBox="1">
            <a:spLocks noGrp="1"/>
          </p:cNvSpPr>
          <p:nvPr>
            <p:ph type="title"/>
          </p:nvPr>
        </p:nvSpPr>
        <p:spPr>
          <a:xfrm>
            <a:off x="635500" y="228600"/>
            <a:ext cx="7836900" cy="865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2500"/>
              <a:t>           Table of Contents for Proposed Garden Plan</a:t>
            </a:r>
            <a:endParaRPr sz="2500"/>
          </a:p>
        </p:txBody>
      </p:sp>
      <p:sp>
        <p:nvSpPr>
          <p:cNvPr id="227" name="Google Shape;227;p32"/>
          <p:cNvSpPr txBox="1">
            <a:spLocks noGrp="1"/>
          </p:cNvSpPr>
          <p:nvPr>
            <p:ph type="subTitle" idx="3"/>
          </p:nvPr>
        </p:nvSpPr>
        <p:spPr>
          <a:xfrm>
            <a:off x="653550" y="989925"/>
            <a:ext cx="7836900" cy="55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                         </a:t>
            </a:r>
            <a:r>
              <a:rPr lang="en" sz="1200"/>
              <a:t>Amy Anderson, Cornell Garden-Based Learning</a:t>
            </a:r>
            <a:endParaRPr sz="1200"/>
          </a:p>
          <a:p>
            <a:pPr marL="0" lvl="0" indent="0" algn="l" rtl="0">
              <a:spcBef>
                <a:spcPts val="0"/>
              </a:spcBef>
              <a:spcAft>
                <a:spcPts val="0"/>
              </a:spcAft>
              <a:buNone/>
            </a:pPr>
            <a:r>
              <a:rPr lang="en" sz="1200"/>
              <a:t>                                    </a:t>
            </a:r>
            <a:r>
              <a:rPr lang="en" sz="1200" u="sng">
                <a:solidFill>
                  <a:schemeClr val="hlink"/>
                </a:solidFill>
                <a:hlinkClick r:id="rId3"/>
              </a:rPr>
              <a:t>    </a:t>
            </a:r>
            <a:r>
              <a:rPr lang="en" sz="1200" u="sng">
                <a:solidFill>
                  <a:srgbClr val="9900FF"/>
                </a:solidFill>
                <a:hlinkClick r:id="rId3">
                  <a:extLst>
                    <a:ext uri="{A12FA001-AC4F-418D-AE19-62706E023703}">
                      <ahyp:hlinkClr xmlns:ahyp="http://schemas.microsoft.com/office/drawing/2018/hyperlinkcolor" val="tx"/>
                    </a:ext>
                  </a:extLst>
                </a:hlinkClick>
              </a:rPr>
              <a:t> Planning A Successful </a:t>
            </a:r>
            <a:r>
              <a:rPr lang="en" sz="1200" u="sng">
                <a:solidFill>
                  <a:srgbClr val="9900FF"/>
                </a:solidFill>
                <a:hlinkClick r:id="rId3">
                  <a:extLst>
                    <a:ext uri="{A12FA001-AC4F-418D-AE19-62706E023703}">
                      <ahyp:hlinkClr xmlns:ahyp="http://schemas.microsoft.com/office/drawing/2018/hyperlinkcolor" val="tx"/>
                    </a:ext>
                  </a:extLst>
                </a:hlinkClick>
              </a:rPr>
              <a:t>Community</a:t>
            </a:r>
            <a:r>
              <a:rPr lang="en" sz="1200" u="sng">
                <a:solidFill>
                  <a:srgbClr val="9900FF"/>
                </a:solidFill>
                <a:hlinkClick r:id="rId3">
                  <a:extLst>
                    <a:ext uri="{A12FA001-AC4F-418D-AE19-62706E023703}">
                      <ahyp:hlinkClr xmlns:ahyp="http://schemas.microsoft.com/office/drawing/2018/hyperlinkcolor" val="tx"/>
                    </a:ext>
                  </a:extLst>
                </a:hlinkClick>
              </a:rPr>
              <a:t> Garden Program</a:t>
            </a:r>
            <a:endParaRPr sz="1200">
              <a:solidFill>
                <a:srgbClr val="9900FF"/>
              </a:solidFill>
            </a:endParaRPr>
          </a:p>
        </p:txBody>
      </p:sp>
      <p:sp>
        <p:nvSpPr>
          <p:cNvPr id="228" name="Google Shape;228;p32"/>
          <p:cNvSpPr txBox="1">
            <a:spLocks noGrp="1"/>
          </p:cNvSpPr>
          <p:nvPr>
            <p:ph type="body" idx="1"/>
          </p:nvPr>
        </p:nvSpPr>
        <p:spPr>
          <a:xfrm>
            <a:off x="635500" y="1889375"/>
            <a:ext cx="3477600" cy="278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t> Slide 3 - Introductory Statement</a:t>
            </a:r>
            <a:endParaRPr b="0"/>
          </a:p>
          <a:p>
            <a:pPr marL="0" lvl="0" indent="0" algn="l" rtl="0">
              <a:spcBef>
                <a:spcPts val="1200"/>
              </a:spcBef>
              <a:spcAft>
                <a:spcPts val="0"/>
              </a:spcAft>
              <a:buNone/>
            </a:pPr>
            <a:r>
              <a:rPr lang="en" b="0"/>
              <a:t>4  - Program Goals</a:t>
            </a:r>
            <a:endParaRPr b="0"/>
          </a:p>
          <a:p>
            <a:pPr marL="0" lvl="0" indent="0" algn="l" rtl="0">
              <a:spcBef>
                <a:spcPts val="1200"/>
              </a:spcBef>
              <a:spcAft>
                <a:spcPts val="0"/>
              </a:spcAft>
              <a:buNone/>
            </a:pPr>
            <a:r>
              <a:rPr lang="en" b="0"/>
              <a:t>5 - Logic Model</a:t>
            </a:r>
            <a:endParaRPr b="0"/>
          </a:p>
          <a:p>
            <a:pPr marL="0" lvl="0" indent="0" algn="l" rtl="0">
              <a:spcBef>
                <a:spcPts val="1200"/>
              </a:spcBef>
              <a:spcAft>
                <a:spcPts val="0"/>
              </a:spcAft>
              <a:buNone/>
            </a:pPr>
            <a:r>
              <a:rPr lang="en" b="0"/>
              <a:t>6-7  -Description of Garden Project</a:t>
            </a:r>
            <a:endParaRPr b="0"/>
          </a:p>
          <a:p>
            <a:pPr marL="0" lvl="0" indent="0" algn="l" rtl="0">
              <a:spcBef>
                <a:spcPts val="1200"/>
              </a:spcBef>
              <a:spcAft>
                <a:spcPts val="0"/>
              </a:spcAft>
              <a:buNone/>
            </a:pPr>
            <a:r>
              <a:rPr lang="en" b="0"/>
              <a:t>8- List of Potential Partnerships</a:t>
            </a:r>
            <a:endParaRPr b="0"/>
          </a:p>
          <a:p>
            <a:pPr marL="0" lvl="0" indent="0" algn="l" rtl="0">
              <a:spcBef>
                <a:spcPts val="1200"/>
              </a:spcBef>
              <a:spcAft>
                <a:spcPts val="0"/>
              </a:spcAft>
              <a:buNone/>
            </a:pPr>
            <a:r>
              <a:rPr lang="en" b="0"/>
              <a:t>9-</a:t>
            </a:r>
            <a:r>
              <a:rPr lang="en" sz="1200" b="0"/>
              <a:t>Checklist for a Sustainable Garden  Site</a:t>
            </a:r>
            <a:endParaRPr sz="1200" b="0"/>
          </a:p>
          <a:p>
            <a:pPr marL="0" lvl="0" indent="0" algn="l" rtl="0">
              <a:spcBef>
                <a:spcPts val="1200"/>
              </a:spcBef>
              <a:spcAft>
                <a:spcPts val="0"/>
              </a:spcAft>
              <a:buNone/>
            </a:pPr>
            <a:r>
              <a:rPr lang="en" b="0"/>
              <a:t>10 -Evaluation Plan</a:t>
            </a:r>
            <a:endParaRPr b="0"/>
          </a:p>
          <a:p>
            <a:pPr marL="0" lvl="0" indent="0" algn="ctr" rtl="0">
              <a:spcBef>
                <a:spcPts val="1200"/>
              </a:spcBef>
              <a:spcAft>
                <a:spcPts val="1200"/>
              </a:spcAft>
              <a:buNone/>
            </a:pPr>
            <a:endParaRPr/>
          </a:p>
        </p:txBody>
      </p:sp>
      <p:sp>
        <p:nvSpPr>
          <p:cNvPr id="229" name="Google Shape;229;p32"/>
          <p:cNvSpPr txBox="1">
            <a:spLocks noGrp="1"/>
          </p:cNvSpPr>
          <p:nvPr>
            <p:ph type="body" idx="2"/>
          </p:nvPr>
        </p:nvSpPr>
        <p:spPr>
          <a:xfrm>
            <a:off x="5033400" y="1889375"/>
            <a:ext cx="3733500" cy="25803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b="0"/>
              <a:t>11  - Curriculum Concept Map</a:t>
            </a:r>
            <a:endParaRPr b="0"/>
          </a:p>
          <a:p>
            <a:pPr marL="0" lvl="0" indent="0" algn="l" rtl="0">
              <a:spcBef>
                <a:spcPts val="1200"/>
              </a:spcBef>
              <a:spcAft>
                <a:spcPts val="0"/>
              </a:spcAft>
              <a:buNone/>
            </a:pPr>
            <a:r>
              <a:rPr lang="en" b="0"/>
              <a:t>*14 - Sustainability and Support Plan</a:t>
            </a:r>
            <a:endParaRPr b="0"/>
          </a:p>
          <a:p>
            <a:pPr marL="0" lvl="0" indent="0" algn="l" rtl="0">
              <a:spcBef>
                <a:spcPts val="1200"/>
              </a:spcBef>
              <a:spcAft>
                <a:spcPts val="0"/>
              </a:spcAft>
              <a:buNone/>
            </a:pPr>
            <a:r>
              <a:rPr lang="en" b="0"/>
              <a:t>12 - Fundraising Plan</a:t>
            </a:r>
            <a:endParaRPr b="0"/>
          </a:p>
          <a:p>
            <a:pPr marL="0" lvl="0" indent="0" algn="l" rtl="0">
              <a:spcBef>
                <a:spcPts val="1200"/>
              </a:spcBef>
              <a:spcAft>
                <a:spcPts val="0"/>
              </a:spcAft>
              <a:buNone/>
            </a:pPr>
            <a:r>
              <a:rPr lang="en" b="0"/>
              <a:t>13  </a:t>
            </a:r>
            <a:r>
              <a:rPr lang="en" sz="1291" b="0"/>
              <a:t>-</a:t>
            </a:r>
            <a:r>
              <a:rPr lang="en" sz="1191" b="0"/>
              <a:t>Garden Development and Activity Timeline </a:t>
            </a:r>
            <a:endParaRPr sz="1191" b="0"/>
          </a:p>
          <a:p>
            <a:pPr marL="0" lvl="0" indent="0" algn="l" rtl="0">
              <a:spcBef>
                <a:spcPts val="1200"/>
              </a:spcBef>
              <a:spcAft>
                <a:spcPts val="0"/>
              </a:spcAft>
              <a:buNone/>
            </a:pPr>
            <a:r>
              <a:rPr lang="en" b="0"/>
              <a:t>*14  -Going Further Checklist</a:t>
            </a:r>
            <a:endParaRPr b="0"/>
          </a:p>
          <a:p>
            <a:pPr marL="0" lvl="0" indent="0" algn="l" rtl="0">
              <a:spcBef>
                <a:spcPts val="1200"/>
              </a:spcBef>
              <a:spcAft>
                <a:spcPts val="0"/>
              </a:spcAft>
              <a:buNone/>
            </a:pPr>
            <a:r>
              <a:rPr lang="en" b="0"/>
              <a:t>*14  -Three or More Goals</a:t>
            </a:r>
            <a:endParaRPr b="0"/>
          </a:p>
          <a:p>
            <a:pPr marL="0" lvl="0" indent="0" algn="l" rtl="0">
              <a:spcBef>
                <a:spcPts val="1200"/>
              </a:spcBef>
              <a:spcAft>
                <a:spcPts val="1200"/>
              </a:spcAft>
              <a:buNone/>
            </a:pPr>
            <a:r>
              <a:rPr lang="en" b="0"/>
              <a:t>*14  -Additional Journals, Resources, </a:t>
            </a:r>
            <a:endParaRPr b="0"/>
          </a:p>
        </p:txBody>
      </p:sp>
      <p:cxnSp>
        <p:nvCxnSpPr>
          <p:cNvPr id="230" name="Google Shape;230;p32"/>
          <p:cNvCxnSpPr/>
          <p:nvPr/>
        </p:nvCxnSpPr>
        <p:spPr>
          <a:xfrm flipH="1">
            <a:off x="5033388" y="1827700"/>
            <a:ext cx="11400" cy="2629500"/>
          </a:xfrm>
          <a:prstGeom prst="straightConnector1">
            <a:avLst/>
          </a:prstGeom>
          <a:noFill/>
          <a:ln w="9525" cap="flat" cmpd="sng">
            <a:solidFill>
              <a:schemeClr val="dk2"/>
            </a:solidFill>
            <a:prstDash val="solid"/>
            <a:round/>
            <a:headEnd type="none" w="med" len="med"/>
            <a:tailEnd type="none" w="med" len="med"/>
          </a:ln>
        </p:spPr>
      </p:cxnSp>
      <p:cxnSp>
        <p:nvCxnSpPr>
          <p:cNvPr id="231" name="Google Shape;231;p32"/>
          <p:cNvCxnSpPr/>
          <p:nvPr/>
        </p:nvCxnSpPr>
        <p:spPr>
          <a:xfrm flipH="1">
            <a:off x="5033400" y="1968575"/>
            <a:ext cx="11400" cy="2629500"/>
          </a:xfrm>
          <a:prstGeom prst="straightConnector1">
            <a:avLst/>
          </a:prstGeom>
          <a:noFill/>
          <a:ln w="9525" cap="flat" cmpd="sng">
            <a:solidFill>
              <a:schemeClr val="dk2"/>
            </a:solidFill>
            <a:prstDash val="solid"/>
            <a:round/>
            <a:headEnd type="none" w="med" len="med"/>
            <a:tailEnd type="none" w="med" len="med"/>
          </a:ln>
        </p:spPr>
      </p:cxnSp>
      <p:pic>
        <p:nvPicPr>
          <p:cNvPr id="232" name="Google Shape;232;p32"/>
          <p:cNvPicPr preferRelativeResize="0"/>
          <p:nvPr/>
        </p:nvPicPr>
        <p:blipFill>
          <a:blip r:embed="rId4">
            <a:alphaModFix/>
          </a:blip>
          <a:stretch>
            <a:fillRect/>
          </a:stretch>
        </p:blipFill>
        <p:spPr>
          <a:xfrm>
            <a:off x="531825" y="357219"/>
            <a:ext cx="1056150" cy="106086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3"/>
          <p:cNvSpPr txBox="1">
            <a:spLocks noGrp="1"/>
          </p:cNvSpPr>
          <p:nvPr>
            <p:ph type="title"/>
          </p:nvPr>
        </p:nvSpPr>
        <p:spPr>
          <a:xfrm>
            <a:off x="635500" y="228600"/>
            <a:ext cx="7836900" cy="865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300"/>
              <a:t>The Native Plant Sensory Garden: </a:t>
            </a:r>
            <a:endParaRPr sz="2300"/>
          </a:p>
          <a:p>
            <a:pPr marL="0" lvl="0" indent="0" algn="l" rtl="0">
              <a:spcBef>
                <a:spcPts val="0"/>
              </a:spcBef>
              <a:spcAft>
                <a:spcPts val="0"/>
              </a:spcAft>
              <a:buNone/>
            </a:pPr>
            <a:r>
              <a:rPr lang="en" sz="2300"/>
              <a:t>Growing Participation and Cultivating Biodiversity</a:t>
            </a:r>
            <a:r>
              <a:rPr lang="en" sz="2500"/>
              <a:t> </a:t>
            </a:r>
            <a:endParaRPr sz="3100"/>
          </a:p>
        </p:txBody>
      </p:sp>
      <p:sp>
        <p:nvSpPr>
          <p:cNvPr id="238" name="Google Shape;238;p33"/>
          <p:cNvSpPr txBox="1"/>
          <p:nvPr/>
        </p:nvSpPr>
        <p:spPr>
          <a:xfrm>
            <a:off x="297900" y="1152550"/>
            <a:ext cx="8548200" cy="3810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6"/>
              </a:buClr>
              <a:buSzPts val="1100"/>
              <a:buFont typeface="Arial"/>
              <a:buNone/>
            </a:pPr>
            <a:r>
              <a:rPr lang="en" sz="1500">
                <a:solidFill>
                  <a:schemeClr val="accent6"/>
                </a:solidFill>
                <a:latin typeface="Hind"/>
                <a:ea typeface="Hind"/>
                <a:cs typeface="Hind"/>
                <a:sym typeface="Hind"/>
              </a:rPr>
              <a:t> </a:t>
            </a:r>
            <a:endParaRPr sz="1100"/>
          </a:p>
        </p:txBody>
      </p:sp>
      <p:sp>
        <p:nvSpPr>
          <p:cNvPr id="239" name="Google Shape;239;p33"/>
          <p:cNvSpPr txBox="1"/>
          <p:nvPr/>
        </p:nvSpPr>
        <p:spPr>
          <a:xfrm>
            <a:off x="2081600" y="1152550"/>
            <a:ext cx="6764400" cy="3810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600">
              <a:solidFill>
                <a:srgbClr val="131313"/>
              </a:solidFill>
              <a:latin typeface="Hind"/>
              <a:ea typeface="Hind"/>
              <a:cs typeface="Hind"/>
              <a:sym typeface="Hind"/>
            </a:endParaRPr>
          </a:p>
          <a:p>
            <a:pPr marL="0" lvl="0" indent="0" algn="l" rtl="0">
              <a:lnSpc>
                <a:spcPct val="115000"/>
              </a:lnSpc>
              <a:spcBef>
                <a:spcPts val="0"/>
              </a:spcBef>
              <a:spcAft>
                <a:spcPts val="0"/>
              </a:spcAft>
              <a:buNone/>
            </a:pPr>
            <a:r>
              <a:rPr lang="en" sz="1600">
                <a:solidFill>
                  <a:srgbClr val="131313"/>
                </a:solidFill>
                <a:latin typeface="Hind"/>
                <a:ea typeface="Hind"/>
                <a:cs typeface="Hind"/>
                <a:sym typeface="Hind"/>
              </a:rPr>
              <a:t>This project centers around the study of ecological principles and restoring biodiversity by using native pollinator plants.  It will include multi-sensory features, student art, and the design of accessible pathways through the garden site. Partnerships with community volunteers enrich the teaching of topics such as Ecology, Native plants, and Universal Design. The garden design contributes to a positive, responsive school culture and is accessible to everyone. Students’ experiential knowledge grows as they research, plan, map, sketch, dig, plant, and care for the garden. This emergent, interdisciplinary space extends learning outdoors, promotes social, mental and physical well-being, and encourages collaborative, creativity, problem-solving, and social participation.  </a:t>
            </a:r>
            <a:endParaRPr sz="1600">
              <a:solidFill>
                <a:srgbClr val="131313"/>
              </a:solidFill>
              <a:latin typeface="Hind"/>
              <a:ea typeface="Hind"/>
              <a:cs typeface="Hind"/>
              <a:sym typeface="Hind"/>
            </a:endParaRPr>
          </a:p>
          <a:p>
            <a:pPr marL="0" lvl="0" indent="457200" algn="l" rtl="0">
              <a:lnSpc>
                <a:spcPct val="115000"/>
              </a:lnSpc>
              <a:spcBef>
                <a:spcPts val="0"/>
              </a:spcBef>
              <a:spcAft>
                <a:spcPts val="0"/>
              </a:spcAft>
              <a:buClr>
                <a:schemeClr val="accent6"/>
              </a:buClr>
              <a:buSzPts val="1100"/>
              <a:buFont typeface="Arial"/>
              <a:buNone/>
            </a:pPr>
            <a:endParaRPr sz="1600">
              <a:solidFill>
                <a:srgbClr val="131313"/>
              </a:solidFill>
              <a:latin typeface="Hind"/>
              <a:ea typeface="Hind"/>
              <a:cs typeface="Hind"/>
              <a:sym typeface="Hind"/>
            </a:endParaRPr>
          </a:p>
        </p:txBody>
      </p:sp>
      <p:sp>
        <p:nvSpPr>
          <p:cNvPr id="240" name="Google Shape;240;p33"/>
          <p:cNvSpPr txBox="1"/>
          <p:nvPr/>
        </p:nvSpPr>
        <p:spPr>
          <a:xfrm>
            <a:off x="6166725" y="305225"/>
            <a:ext cx="2679300" cy="360900"/>
          </a:xfrm>
          <a:prstGeom prst="rect">
            <a:avLst/>
          </a:prstGeom>
          <a:solidFill>
            <a:schemeClr val="accent3"/>
          </a:solid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accent6"/>
              </a:buClr>
              <a:buSzPts val="1500"/>
              <a:buFont typeface="Hind"/>
              <a:buAutoNum type="arabicPeriod"/>
            </a:pPr>
            <a:r>
              <a:rPr lang="en" sz="1500">
                <a:solidFill>
                  <a:schemeClr val="accent6"/>
                </a:solidFill>
                <a:latin typeface="Hind"/>
                <a:ea typeface="Hind"/>
                <a:cs typeface="Hind"/>
                <a:sym typeface="Hind"/>
              </a:rPr>
              <a:t> Introductory Statement</a:t>
            </a:r>
            <a:endParaRPr sz="1100">
              <a:solidFill>
                <a:schemeClr val="accent6"/>
              </a:solidFill>
            </a:endParaRPr>
          </a:p>
          <a:p>
            <a:pPr marL="0" lvl="0" indent="0" algn="l" rtl="0">
              <a:spcBef>
                <a:spcPts val="0"/>
              </a:spcBef>
              <a:spcAft>
                <a:spcPts val="0"/>
              </a:spcAft>
              <a:buNone/>
            </a:pPr>
            <a:endParaRPr sz="1350">
              <a:solidFill>
                <a:schemeClr val="dk1"/>
              </a:solidFill>
              <a:latin typeface="Rubik"/>
              <a:ea typeface="Rubik"/>
              <a:cs typeface="Rubik"/>
              <a:sym typeface="Rubik"/>
            </a:endParaRPr>
          </a:p>
        </p:txBody>
      </p:sp>
      <p:pic>
        <p:nvPicPr>
          <p:cNvPr id="241" name="Google Shape;241;p33" title="Screenshot 2025-03-21 at 12.21.12 PM.png"/>
          <p:cNvPicPr preferRelativeResize="0"/>
          <p:nvPr/>
        </p:nvPicPr>
        <p:blipFill>
          <a:blip r:embed="rId3">
            <a:alphaModFix/>
          </a:blip>
          <a:stretch>
            <a:fillRect/>
          </a:stretch>
        </p:blipFill>
        <p:spPr>
          <a:xfrm>
            <a:off x="557925" y="1562900"/>
            <a:ext cx="1383300" cy="2861729"/>
          </a:xfrm>
          <a:prstGeom prst="rect">
            <a:avLst/>
          </a:prstGeom>
          <a:noFill/>
          <a:ln>
            <a:noFill/>
          </a:ln>
        </p:spPr>
      </p:pic>
      <p:sp>
        <p:nvSpPr>
          <p:cNvPr id="242" name="Google Shape;242;p33"/>
          <p:cNvSpPr txBox="1"/>
          <p:nvPr/>
        </p:nvSpPr>
        <p:spPr>
          <a:xfrm>
            <a:off x="462225" y="4424625"/>
            <a:ext cx="1574700" cy="48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50" i="1">
                <a:solidFill>
                  <a:schemeClr val="dk1"/>
                </a:solidFill>
                <a:latin typeface="Rubik"/>
                <a:ea typeface="Rubik"/>
                <a:cs typeface="Rubik"/>
                <a:sym typeface="Rubik"/>
              </a:rPr>
              <a:t>Tall Sunflower</a:t>
            </a:r>
            <a:endParaRPr sz="950" i="1">
              <a:solidFill>
                <a:schemeClr val="dk1"/>
              </a:solidFill>
              <a:latin typeface="Rubik"/>
              <a:ea typeface="Rubik"/>
              <a:cs typeface="Rubik"/>
              <a:sym typeface="Rubik"/>
            </a:endParaRPr>
          </a:p>
          <a:p>
            <a:pPr marL="0" lvl="0" indent="0" algn="l" rtl="0">
              <a:spcBef>
                <a:spcPts val="0"/>
              </a:spcBef>
              <a:spcAft>
                <a:spcPts val="0"/>
              </a:spcAft>
              <a:buNone/>
            </a:pPr>
            <a:r>
              <a:rPr lang="en" sz="950" i="1">
                <a:solidFill>
                  <a:schemeClr val="dk1"/>
                </a:solidFill>
                <a:latin typeface="Rubik"/>
                <a:ea typeface="Rubik"/>
                <a:cs typeface="Rubik"/>
                <a:sym typeface="Rubik"/>
              </a:rPr>
              <a:t>Helianthus Giganteus</a:t>
            </a:r>
            <a:endParaRPr sz="950" i="1">
              <a:solidFill>
                <a:schemeClr val="dk1"/>
              </a:solidFill>
              <a:latin typeface="Rubik"/>
              <a:ea typeface="Rubik"/>
              <a:cs typeface="Rubik"/>
              <a:sym typeface="Rubik"/>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4"/>
          <p:cNvSpPr txBox="1">
            <a:spLocks noGrp="1"/>
          </p:cNvSpPr>
          <p:nvPr>
            <p:ph type="title"/>
          </p:nvPr>
        </p:nvSpPr>
        <p:spPr>
          <a:xfrm>
            <a:off x="635500" y="228600"/>
            <a:ext cx="7836900" cy="865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Program Goals</a:t>
            </a:r>
            <a:r>
              <a:rPr lang="en" sz="2100">
                <a:solidFill>
                  <a:srgbClr val="9900FF"/>
                </a:solidFill>
              </a:rPr>
              <a:t> l</a:t>
            </a:r>
            <a:r>
              <a:rPr lang="en" sz="2100" u="sng">
                <a:solidFill>
                  <a:srgbClr val="9900FF"/>
                </a:solidFill>
                <a:hlinkClick r:id="rId3">
                  <a:extLst>
                    <a:ext uri="{A12FA001-AC4F-418D-AE19-62706E023703}">
                      <ahyp:hlinkClr xmlns:ahyp="http://schemas.microsoft.com/office/drawing/2018/hyperlinkcolor" val="tx"/>
                    </a:ext>
                  </a:extLst>
                </a:hlinkClick>
              </a:rPr>
              <a:t>ink</a:t>
            </a:r>
            <a:endParaRPr sz="2100">
              <a:solidFill>
                <a:srgbClr val="9900FF"/>
              </a:solidFill>
            </a:endParaRPr>
          </a:p>
        </p:txBody>
      </p:sp>
      <p:sp>
        <p:nvSpPr>
          <p:cNvPr id="248" name="Google Shape;248;p34"/>
          <p:cNvSpPr txBox="1">
            <a:spLocks noGrp="1"/>
          </p:cNvSpPr>
          <p:nvPr>
            <p:ph type="subTitle" idx="1"/>
          </p:nvPr>
        </p:nvSpPr>
        <p:spPr>
          <a:xfrm>
            <a:off x="228600" y="1322450"/>
            <a:ext cx="2988900" cy="450900"/>
          </a:xfrm>
          <a:prstGeom prst="rect">
            <a:avLst/>
          </a:prstGeom>
        </p:spPr>
        <p:txBody>
          <a:bodyPr spcFirstLastPara="1" wrap="square" lIns="171450" tIns="91425" rIns="91425" bIns="91425" anchor="ctr" anchorCtr="0">
            <a:noAutofit/>
          </a:bodyPr>
          <a:lstStyle/>
          <a:p>
            <a:pPr marL="0" lvl="0" indent="0" algn="l" rtl="0">
              <a:spcBef>
                <a:spcPts val="0"/>
              </a:spcBef>
              <a:spcAft>
                <a:spcPts val="0"/>
              </a:spcAft>
              <a:buNone/>
            </a:pPr>
            <a:r>
              <a:rPr lang="en"/>
              <a:t>Planning Partnerships</a:t>
            </a:r>
            <a:endParaRPr/>
          </a:p>
        </p:txBody>
      </p:sp>
      <p:sp>
        <p:nvSpPr>
          <p:cNvPr id="249" name="Google Shape;249;p34"/>
          <p:cNvSpPr txBox="1"/>
          <p:nvPr/>
        </p:nvSpPr>
        <p:spPr>
          <a:xfrm>
            <a:off x="6166625" y="1322450"/>
            <a:ext cx="2768700" cy="3338700"/>
          </a:xfrm>
          <a:prstGeom prst="rect">
            <a:avLst/>
          </a:prstGeom>
          <a:solidFill>
            <a:schemeClr val="lt1"/>
          </a:solidFill>
          <a:ln w="38100" cap="flat" cmpd="sng">
            <a:solidFill>
              <a:srgbClr val="8E7CC3"/>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350" b="1">
                <a:solidFill>
                  <a:schemeClr val="dk1"/>
                </a:solidFill>
                <a:latin typeface="Rubik"/>
                <a:ea typeface="Rubik"/>
                <a:cs typeface="Rubik"/>
                <a:sym typeface="Rubik"/>
              </a:rPr>
              <a:t>This Month (March 2025)</a:t>
            </a:r>
            <a:endParaRPr sz="1350" b="1">
              <a:solidFill>
                <a:schemeClr val="dk1"/>
              </a:solidFill>
              <a:latin typeface="Rubik"/>
              <a:ea typeface="Rubik"/>
              <a:cs typeface="Rubik"/>
              <a:sym typeface="Rubik"/>
            </a:endParaRPr>
          </a:p>
          <a:p>
            <a:pPr marL="457200" lvl="0" indent="-298450" algn="l" rtl="0">
              <a:lnSpc>
                <a:spcPct val="100000"/>
              </a:lnSpc>
              <a:spcBef>
                <a:spcPts val="0"/>
              </a:spcBef>
              <a:spcAft>
                <a:spcPts val="0"/>
              </a:spcAft>
              <a:buClr>
                <a:schemeClr val="accent6"/>
              </a:buClr>
              <a:buSzPts val="1100"/>
              <a:buFont typeface="Questrial"/>
              <a:buAutoNum type="arabicPeriod"/>
            </a:pPr>
            <a:r>
              <a:rPr lang="en" sz="1100">
                <a:solidFill>
                  <a:schemeClr val="accent6"/>
                </a:solidFill>
                <a:latin typeface="Questrial"/>
                <a:ea typeface="Questrial"/>
                <a:cs typeface="Questrial"/>
                <a:sym typeface="Questrial"/>
              </a:rPr>
              <a:t>Measure and map site.</a:t>
            </a:r>
            <a:endParaRPr sz="1100">
              <a:solidFill>
                <a:schemeClr val="accent6"/>
              </a:solidFill>
              <a:latin typeface="Questrial"/>
              <a:ea typeface="Questrial"/>
              <a:cs typeface="Questrial"/>
              <a:sym typeface="Questrial"/>
            </a:endParaRPr>
          </a:p>
          <a:p>
            <a:pPr marL="457200" lvl="0" indent="-298450" algn="l" rtl="0">
              <a:lnSpc>
                <a:spcPct val="100000"/>
              </a:lnSpc>
              <a:spcBef>
                <a:spcPts val="1000"/>
              </a:spcBef>
              <a:spcAft>
                <a:spcPts val="0"/>
              </a:spcAft>
              <a:buClr>
                <a:schemeClr val="accent6"/>
              </a:buClr>
              <a:buSzPts val="1100"/>
              <a:buFont typeface="Questrial"/>
              <a:buAutoNum type="arabicPeriod"/>
            </a:pPr>
            <a:r>
              <a:rPr lang="en" sz="1100">
                <a:solidFill>
                  <a:schemeClr val="accent6"/>
                </a:solidFill>
                <a:latin typeface="Questrial"/>
                <a:ea typeface="Questrial"/>
                <a:cs typeface="Questrial"/>
                <a:sym typeface="Questrial"/>
              </a:rPr>
              <a:t>Document overgrown site with photographs</a:t>
            </a:r>
            <a:endParaRPr sz="1100">
              <a:solidFill>
                <a:schemeClr val="accent6"/>
              </a:solidFill>
              <a:latin typeface="Questrial"/>
              <a:ea typeface="Questrial"/>
              <a:cs typeface="Questrial"/>
              <a:sym typeface="Questrial"/>
            </a:endParaRPr>
          </a:p>
          <a:p>
            <a:pPr marL="457200" lvl="0" indent="-298450" algn="l" rtl="0">
              <a:lnSpc>
                <a:spcPct val="100000"/>
              </a:lnSpc>
              <a:spcBef>
                <a:spcPts val="1000"/>
              </a:spcBef>
              <a:spcAft>
                <a:spcPts val="0"/>
              </a:spcAft>
              <a:buClr>
                <a:schemeClr val="accent6"/>
              </a:buClr>
              <a:buSzPts val="1100"/>
              <a:buFont typeface="Questrial"/>
              <a:buAutoNum type="arabicPeriod"/>
            </a:pPr>
            <a:r>
              <a:rPr lang="en" sz="1100">
                <a:solidFill>
                  <a:schemeClr val="accent6"/>
                </a:solidFill>
                <a:latin typeface="Questrial"/>
                <a:ea typeface="Questrial"/>
                <a:cs typeface="Questrial"/>
                <a:sym typeface="Questrial"/>
              </a:rPr>
              <a:t>Test soil</a:t>
            </a:r>
            <a:endParaRPr sz="1100">
              <a:solidFill>
                <a:schemeClr val="accent6"/>
              </a:solidFill>
              <a:latin typeface="Questrial"/>
              <a:ea typeface="Questrial"/>
              <a:cs typeface="Questrial"/>
              <a:sym typeface="Questrial"/>
            </a:endParaRPr>
          </a:p>
          <a:p>
            <a:pPr marL="457200" lvl="0" indent="-298450" algn="l" rtl="0">
              <a:lnSpc>
                <a:spcPct val="100000"/>
              </a:lnSpc>
              <a:spcBef>
                <a:spcPts val="1000"/>
              </a:spcBef>
              <a:spcAft>
                <a:spcPts val="0"/>
              </a:spcAft>
              <a:buClr>
                <a:schemeClr val="accent6"/>
              </a:buClr>
              <a:buSzPts val="1100"/>
              <a:buFont typeface="Questrial"/>
              <a:buAutoNum type="arabicPeriod"/>
            </a:pPr>
            <a:r>
              <a:rPr lang="en" sz="1100">
                <a:solidFill>
                  <a:schemeClr val="accent6"/>
                </a:solidFill>
                <a:latin typeface="Questrial"/>
                <a:ea typeface="Questrial"/>
                <a:cs typeface="Questrial"/>
                <a:sym typeface="Questrial"/>
              </a:rPr>
              <a:t>Gather materials for sheet composting with cardboard to  smother grass.</a:t>
            </a:r>
            <a:endParaRPr sz="1100">
              <a:solidFill>
                <a:schemeClr val="accent6"/>
              </a:solidFill>
              <a:latin typeface="Questrial"/>
              <a:ea typeface="Questrial"/>
              <a:cs typeface="Questrial"/>
              <a:sym typeface="Questrial"/>
            </a:endParaRPr>
          </a:p>
          <a:p>
            <a:pPr marL="457200" lvl="0" indent="-298450" algn="l" rtl="0">
              <a:lnSpc>
                <a:spcPct val="100000"/>
              </a:lnSpc>
              <a:spcBef>
                <a:spcPts val="1000"/>
              </a:spcBef>
              <a:spcAft>
                <a:spcPts val="0"/>
              </a:spcAft>
              <a:buClr>
                <a:schemeClr val="accent6"/>
              </a:buClr>
              <a:buSzPts val="1100"/>
              <a:buFont typeface="Questrial"/>
              <a:buAutoNum type="arabicPeriod"/>
            </a:pPr>
            <a:r>
              <a:rPr lang="en" sz="1100">
                <a:solidFill>
                  <a:schemeClr val="accent6"/>
                </a:solidFill>
                <a:latin typeface="Questrial"/>
                <a:ea typeface="Questrial"/>
                <a:cs typeface="Questrial"/>
                <a:sym typeface="Questrial"/>
              </a:rPr>
              <a:t>Define site with few containers to demonstrate new beginnings and stimulate curiosity</a:t>
            </a:r>
            <a:endParaRPr sz="1100">
              <a:solidFill>
                <a:schemeClr val="accent6"/>
              </a:solidFill>
              <a:latin typeface="Questrial"/>
              <a:ea typeface="Questrial"/>
              <a:cs typeface="Questrial"/>
              <a:sym typeface="Questrial"/>
            </a:endParaRPr>
          </a:p>
          <a:p>
            <a:pPr marL="457200" lvl="0" indent="-298450" algn="l" rtl="0">
              <a:lnSpc>
                <a:spcPct val="100000"/>
              </a:lnSpc>
              <a:spcBef>
                <a:spcPts val="1000"/>
              </a:spcBef>
              <a:spcAft>
                <a:spcPts val="1000"/>
              </a:spcAft>
              <a:buClr>
                <a:schemeClr val="accent6"/>
              </a:buClr>
              <a:buSzPts val="1100"/>
              <a:buFont typeface="Questrial"/>
              <a:buAutoNum type="arabicPeriod"/>
            </a:pPr>
            <a:r>
              <a:rPr lang="en" sz="1100">
                <a:solidFill>
                  <a:schemeClr val="accent6"/>
                </a:solidFill>
                <a:latin typeface="Questrial"/>
                <a:ea typeface="Questrial"/>
                <a:cs typeface="Questrial"/>
                <a:sym typeface="Questrial"/>
              </a:rPr>
              <a:t>Create signage and  Botanical Art featuring Keystone host plants and Butterflies of Pennsylvania.</a:t>
            </a:r>
            <a:endParaRPr sz="1350">
              <a:solidFill>
                <a:schemeClr val="dk1"/>
              </a:solidFill>
              <a:latin typeface="Rubik"/>
              <a:ea typeface="Rubik"/>
              <a:cs typeface="Rubik"/>
              <a:sym typeface="Rubik"/>
            </a:endParaRPr>
          </a:p>
        </p:txBody>
      </p:sp>
      <p:pic>
        <p:nvPicPr>
          <p:cNvPr id="250" name="Google Shape;250;p34"/>
          <p:cNvPicPr preferRelativeResize="0"/>
          <p:nvPr/>
        </p:nvPicPr>
        <p:blipFill rotWithShape="1">
          <a:blip r:embed="rId4">
            <a:alphaModFix/>
          </a:blip>
          <a:srcRect l="-530" r="530"/>
          <a:stretch/>
        </p:blipFill>
        <p:spPr>
          <a:xfrm>
            <a:off x="3139713" y="3188000"/>
            <a:ext cx="2884475" cy="1770825"/>
          </a:xfrm>
          <a:prstGeom prst="rect">
            <a:avLst/>
          </a:prstGeom>
          <a:noFill/>
          <a:ln>
            <a:noFill/>
          </a:ln>
        </p:spPr>
      </p:pic>
      <p:sp>
        <p:nvSpPr>
          <p:cNvPr id="251" name="Google Shape;251;p34"/>
          <p:cNvSpPr txBox="1"/>
          <p:nvPr/>
        </p:nvSpPr>
        <p:spPr>
          <a:xfrm>
            <a:off x="228600" y="1773350"/>
            <a:ext cx="2768700" cy="3216000"/>
          </a:xfrm>
          <a:prstGeom prst="rect">
            <a:avLst/>
          </a:prstGeom>
          <a:solidFill>
            <a:schemeClr val="lt1"/>
          </a:solidFill>
          <a:ln w="28575" cap="flat" cmpd="sng">
            <a:solidFill>
              <a:srgbClr val="8E7CC3"/>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a:solidFill>
                  <a:schemeClr val="accent6"/>
                </a:solidFill>
                <a:latin typeface="Questrial"/>
                <a:ea typeface="Questrial"/>
                <a:cs typeface="Questrial"/>
                <a:sym typeface="Questrial"/>
              </a:rPr>
              <a:t>1. Build community partnerships: Master Naturalists, Snetinger, etc.</a:t>
            </a:r>
            <a:endParaRPr sz="1200">
              <a:solidFill>
                <a:schemeClr val="accent6"/>
              </a:solidFill>
              <a:latin typeface="Questrial"/>
              <a:ea typeface="Questrial"/>
              <a:cs typeface="Questrial"/>
              <a:sym typeface="Questrial"/>
            </a:endParaRPr>
          </a:p>
          <a:p>
            <a:pPr marL="0" lvl="0" indent="0" algn="l" rtl="0">
              <a:lnSpc>
                <a:spcPct val="100000"/>
              </a:lnSpc>
              <a:spcBef>
                <a:spcPts val="1000"/>
              </a:spcBef>
              <a:spcAft>
                <a:spcPts val="0"/>
              </a:spcAft>
              <a:buNone/>
            </a:pPr>
            <a:r>
              <a:rPr lang="en" sz="1200">
                <a:solidFill>
                  <a:schemeClr val="accent6"/>
                </a:solidFill>
                <a:latin typeface="Questrial"/>
                <a:ea typeface="Questrial"/>
                <a:cs typeface="Questrial"/>
                <a:sym typeface="Questrial"/>
              </a:rPr>
              <a:t>2. Meet up spring 2025 and plan a schedule for the 2026 year.</a:t>
            </a:r>
            <a:endParaRPr sz="1200">
              <a:solidFill>
                <a:schemeClr val="accent6"/>
              </a:solidFill>
              <a:latin typeface="Questrial"/>
              <a:ea typeface="Questrial"/>
              <a:cs typeface="Questrial"/>
              <a:sym typeface="Questrial"/>
            </a:endParaRPr>
          </a:p>
          <a:p>
            <a:pPr marL="0" lvl="0" indent="0" algn="l" rtl="0">
              <a:lnSpc>
                <a:spcPct val="100000"/>
              </a:lnSpc>
              <a:spcBef>
                <a:spcPts val="1000"/>
              </a:spcBef>
              <a:spcAft>
                <a:spcPts val="0"/>
              </a:spcAft>
              <a:buNone/>
            </a:pPr>
            <a:r>
              <a:rPr lang="en" sz="1200">
                <a:solidFill>
                  <a:schemeClr val="accent6"/>
                </a:solidFill>
                <a:latin typeface="Questrial"/>
                <a:ea typeface="Questrial"/>
                <a:cs typeface="Questrial"/>
                <a:sym typeface="Questrial"/>
              </a:rPr>
              <a:t>3. Establish communication with School district, lead teachers, Administration and Staff.</a:t>
            </a:r>
            <a:endParaRPr sz="1200">
              <a:solidFill>
                <a:schemeClr val="accent6"/>
              </a:solidFill>
              <a:latin typeface="Questrial"/>
              <a:ea typeface="Questrial"/>
              <a:cs typeface="Questrial"/>
              <a:sym typeface="Questrial"/>
            </a:endParaRPr>
          </a:p>
          <a:p>
            <a:pPr marL="0" lvl="0" indent="0" algn="l" rtl="0">
              <a:lnSpc>
                <a:spcPct val="100000"/>
              </a:lnSpc>
              <a:spcBef>
                <a:spcPts val="1000"/>
              </a:spcBef>
              <a:spcAft>
                <a:spcPts val="0"/>
              </a:spcAft>
              <a:buNone/>
            </a:pPr>
            <a:r>
              <a:rPr lang="en" sz="1200">
                <a:solidFill>
                  <a:schemeClr val="accent6"/>
                </a:solidFill>
                <a:latin typeface="Questrial"/>
                <a:ea typeface="Questrial"/>
                <a:cs typeface="Questrial"/>
                <a:sym typeface="Questrial"/>
              </a:rPr>
              <a:t>4. Invite Special Education staff and students  to meetings and gather input about access and interests.</a:t>
            </a:r>
            <a:endParaRPr sz="1200">
              <a:solidFill>
                <a:schemeClr val="accent6"/>
              </a:solidFill>
              <a:latin typeface="Questrial"/>
              <a:ea typeface="Questrial"/>
              <a:cs typeface="Questrial"/>
              <a:sym typeface="Questrial"/>
            </a:endParaRPr>
          </a:p>
          <a:p>
            <a:pPr marL="0" lvl="0" indent="0" algn="l" rtl="0">
              <a:lnSpc>
                <a:spcPct val="100000"/>
              </a:lnSpc>
              <a:spcBef>
                <a:spcPts val="1000"/>
              </a:spcBef>
              <a:spcAft>
                <a:spcPts val="0"/>
              </a:spcAft>
              <a:buNone/>
            </a:pPr>
            <a:r>
              <a:rPr lang="en" sz="1200">
                <a:solidFill>
                  <a:schemeClr val="accent6"/>
                </a:solidFill>
                <a:latin typeface="Questrial"/>
                <a:ea typeface="Questrial"/>
                <a:cs typeface="Questrial"/>
                <a:sym typeface="Questrial"/>
              </a:rPr>
              <a:t>5. Invite parents and students to participate in planning, designing and creating the garden.</a:t>
            </a:r>
            <a:endParaRPr sz="1200">
              <a:solidFill>
                <a:schemeClr val="accent6"/>
              </a:solidFill>
              <a:latin typeface="Questrial"/>
              <a:ea typeface="Questrial"/>
              <a:cs typeface="Questrial"/>
              <a:sym typeface="Questrial"/>
            </a:endParaRPr>
          </a:p>
          <a:p>
            <a:pPr marL="0" lvl="0" indent="0" algn="l" rtl="0">
              <a:lnSpc>
                <a:spcPct val="100000"/>
              </a:lnSpc>
              <a:spcBef>
                <a:spcPts val="1000"/>
              </a:spcBef>
              <a:spcAft>
                <a:spcPts val="1000"/>
              </a:spcAft>
              <a:buNone/>
            </a:pPr>
            <a:endParaRPr sz="1350">
              <a:solidFill>
                <a:schemeClr val="dk1"/>
              </a:solidFill>
              <a:latin typeface="Rubik"/>
              <a:ea typeface="Rubik"/>
              <a:cs typeface="Rubik"/>
              <a:sym typeface="Rubik"/>
            </a:endParaRPr>
          </a:p>
        </p:txBody>
      </p:sp>
      <p:sp>
        <p:nvSpPr>
          <p:cNvPr id="252" name="Google Shape;252;p34"/>
          <p:cNvSpPr txBox="1">
            <a:spLocks noGrp="1"/>
          </p:cNvSpPr>
          <p:nvPr>
            <p:ph type="subTitle" idx="1"/>
          </p:nvPr>
        </p:nvSpPr>
        <p:spPr>
          <a:xfrm>
            <a:off x="3180100" y="1322450"/>
            <a:ext cx="2768700" cy="450900"/>
          </a:xfrm>
          <a:prstGeom prst="rect">
            <a:avLst/>
          </a:prstGeom>
          <a:solidFill>
            <a:schemeClr val="dk1"/>
          </a:solidFill>
        </p:spPr>
        <p:txBody>
          <a:bodyPr spcFirstLastPara="1" wrap="square" lIns="171450" tIns="91425" rIns="91425" bIns="91425" anchor="ctr" anchorCtr="0">
            <a:noAutofit/>
          </a:bodyPr>
          <a:lstStyle/>
          <a:p>
            <a:pPr marL="0" lvl="0" indent="0" algn="l" rtl="0">
              <a:spcBef>
                <a:spcPts val="0"/>
              </a:spcBef>
              <a:spcAft>
                <a:spcPts val="0"/>
              </a:spcAft>
              <a:buNone/>
            </a:pPr>
            <a:r>
              <a:rPr lang="en"/>
              <a:t>Education, part 1, planning</a:t>
            </a:r>
            <a:endParaRPr/>
          </a:p>
        </p:txBody>
      </p:sp>
      <p:sp>
        <p:nvSpPr>
          <p:cNvPr id="253" name="Google Shape;253;p34"/>
          <p:cNvSpPr txBox="1"/>
          <p:nvPr/>
        </p:nvSpPr>
        <p:spPr>
          <a:xfrm>
            <a:off x="3197625" y="1773350"/>
            <a:ext cx="2768700" cy="1340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a:solidFill>
                  <a:schemeClr val="accent6"/>
                </a:solidFill>
                <a:latin typeface="Questrial"/>
                <a:ea typeface="Questrial"/>
                <a:cs typeface="Questrial"/>
                <a:sym typeface="Questrial"/>
              </a:rPr>
              <a:t>1.Site visit: Measure, Map and test soil.</a:t>
            </a:r>
            <a:endParaRPr sz="1100">
              <a:solidFill>
                <a:schemeClr val="accent6"/>
              </a:solidFill>
              <a:latin typeface="Questrial"/>
              <a:ea typeface="Questrial"/>
              <a:cs typeface="Questrial"/>
              <a:sym typeface="Questrial"/>
            </a:endParaRPr>
          </a:p>
          <a:p>
            <a:pPr marL="0" lvl="0" indent="0" algn="l" rtl="0">
              <a:lnSpc>
                <a:spcPct val="100000"/>
              </a:lnSpc>
              <a:spcBef>
                <a:spcPts val="1000"/>
              </a:spcBef>
              <a:spcAft>
                <a:spcPts val="0"/>
              </a:spcAft>
              <a:buNone/>
            </a:pPr>
            <a:r>
              <a:rPr lang="en" sz="1100">
                <a:solidFill>
                  <a:schemeClr val="accent6"/>
                </a:solidFill>
                <a:latin typeface="Questrial"/>
                <a:ea typeface="Questrial"/>
                <a:cs typeface="Questrial"/>
                <a:sym typeface="Questrial"/>
              </a:rPr>
              <a:t>2. Select and study a butterfly and keystone host plant and sketch designs</a:t>
            </a:r>
            <a:endParaRPr sz="1100">
              <a:solidFill>
                <a:schemeClr val="accent6"/>
              </a:solidFill>
              <a:latin typeface="Questrial"/>
              <a:ea typeface="Questrial"/>
              <a:cs typeface="Questrial"/>
              <a:sym typeface="Questrial"/>
            </a:endParaRPr>
          </a:p>
          <a:p>
            <a:pPr marL="0" lvl="0" indent="0" algn="l" rtl="0">
              <a:lnSpc>
                <a:spcPct val="100000"/>
              </a:lnSpc>
              <a:spcBef>
                <a:spcPts val="1000"/>
              </a:spcBef>
              <a:spcAft>
                <a:spcPts val="1000"/>
              </a:spcAft>
              <a:buNone/>
            </a:pPr>
            <a:r>
              <a:rPr lang="en" sz="1100">
                <a:solidFill>
                  <a:schemeClr val="accent6"/>
                </a:solidFill>
                <a:latin typeface="Questrial"/>
                <a:ea typeface="Questrial"/>
                <a:cs typeface="Questrial"/>
                <a:sym typeface="Questrial"/>
              </a:rPr>
              <a:t>3. Document and describe the story of the garden</a:t>
            </a:r>
            <a:endParaRPr sz="1100">
              <a:solidFill>
                <a:schemeClr val="accent6"/>
              </a:solidFill>
              <a:latin typeface="Questrial"/>
              <a:ea typeface="Questrial"/>
              <a:cs typeface="Questrial"/>
              <a:sym typeface="Questrial"/>
            </a:endParaRPr>
          </a:p>
        </p:txBody>
      </p:sp>
      <p:sp>
        <p:nvSpPr>
          <p:cNvPr id="254" name="Google Shape;254;p34"/>
          <p:cNvSpPr txBox="1"/>
          <p:nvPr/>
        </p:nvSpPr>
        <p:spPr>
          <a:xfrm>
            <a:off x="3537725" y="2795600"/>
            <a:ext cx="5397600" cy="39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350">
              <a:solidFill>
                <a:schemeClr val="dk1"/>
              </a:solidFill>
              <a:latin typeface="Rubik"/>
              <a:ea typeface="Rubik"/>
              <a:cs typeface="Rubik"/>
              <a:sym typeface="Rubik"/>
            </a:endParaRPr>
          </a:p>
        </p:txBody>
      </p:sp>
      <p:sp>
        <p:nvSpPr>
          <p:cNvPr id="255" name="Google Shape;255;p34"/>
          <p:cNvSpPr txBox="1"/>
          <p:nvPr/>
        </p:nvSpPr>
        <p:spPr>
          <a:xfrm>
            <a:off x="6229925" y="4661150"/>
            <a:ext cx="2642100" cy="450900"/>
          </a:xfrm>
          <a:prstGeom prst="rect">
            <a:avLst/>
          </a:prstGeom>
          <a:solidFill>
            <a:srgbClr val="6AA84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50" i="1" u="sng">
                <a:solidFill>
                  <a:schemeClr val="hlink"/>
                </a:solidFill>
                <a:latin typeface="Rubik"/>
                <a:ea typeface="Rubik"/>
                <a:cs typeface="Rubik"/>
                <a:sym typeface="Rubik"/>
                <a:hlinkClick r:id="rId5"/>
              </a:rPr>
              <a:t>Wood Aster </a:t>
            </a:r>
            <a:endParaRPr sz="1350" i="1">
              <a:solidFill>
                <a:schemeClr val="dk1"/>
              </a:solidFill>
              <a:latin typeface="Rubik"/>
              <a:ea typeface="Rubik"/>
              <a:cs typeface="Rubik"/>
              <a:sym typeface="Rubik"/>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5"/>
          <p:cNvSpPr txBox="1">
            <a:spLocks noGrp="1"/>
          </p:cNvSpPr>
          <p:nvPr>
            <p:ph type="title"/>
          </p:nvPr>
        </p:nvSpPr>
        <p:spPr>
          <a:xfrm>
            <a:off x="635500" y="228600"/>
            <a:ext cx="7836900" cy="865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Logic Model </a:t>
            </a:r>
            <a:r>
              <a:rPr lang="en" sz="2200" u="sng">
                <a:solidFill>
                  <a:srgbClr val="9900FF"/>
                </a:solidFill>
                <a:hlinkClick r:id="rId3">
                  <a:extLst>
                    <a:ext uri="{A12FA001-AC4F-418D-AE19-62706E023703}">
                      <ahyp:hlinkClr xmlns:ahyp="http://schemas.microsoft.com/office/drawing/2018/hyperlinkcolor" val="tx"/>
                    </a:ext>
                  </a:extLst>
                </a:hlinkClick>
              </a:rPr>
              <a:t>link</a:t>
            </a:r>
            <a:endParaRPr sz="2200">
              <a:solidFill>
                <a:srgbClr val="9900FF"/>
              </a:solidFill>
            </a:endParaRPr>
          </a:p>
        </p:txBody>
      </p:sp>
      <p:sp>
        <p:nvSpPr>
          <p:cNvPr id="261" name="Google Shape;261;p35"/>
          <p:cNvSpPr txBox="1"/>
          <p:nvPr/>
        </p:nvSpPr>
        <p:spPr>
          <a:xfrm>
            <a:off x="225500" y="1094400"/>
            <a:ext cx="8539500" cy="3624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50">
              <a:solidFill>
                <a:schemeClr val="dk1"/>
              </a:solidFill>
              <a:latin typeface="Rubik"/>
              <a:ea typeface="Rubik"/>
              <a:cs typeface="Rubik"/>
              <a:sym typeface="Rubik"/>
            </a:endParaRPr>
          </a:p>
        </p:txBody>
      </p:sp>
      <p:pic>
        <p:nvPicPr>
          <p:cNvPr id="262" name="Google Shape;262;p35" title="Screenshot 2025-03-21 at 12.43.57 PM.png"/>
          <p:cNvPicPr preferRelativeResize="0"/>
          <p:nvPr/>
        </p:nvPicPr>
        <p:blipFill>
          <a:blip r:embed="rId4">
            <a:alphaModFix/>
          </a:blip>
          <a:stretch>
            <a:fillRect/>
          </a:stretch>
        </p:blipFill>
        <p:spPr>
          <a:xfrm>
            <a:off x="3633260" y="1094400"/>
            <a:ext cx="4365941" cy="3852301"/>
          </a:xfrm>
          <a:prstGeom prst="rect">
            <a:avLst/>
          </a:prstGeom>
          <a:noFill/>
          <a:ln>
            <a:noFill/>
          </a:ln>
        </p:spPr>
      </p:pic>
      <p:sp>
        <p:nvSpPr>
          <p:cNvPr id="263" name="Google Shape;263;p35"/>
          <p:cNvSpPr txBox="1"/>
          <p:nvPr/>
        </p:nvSpPr>
        <p:spPr>
          <a:xfrm>
            <a:off x="486200" y="1540800"/>
            <a:ext cx="2808000" cy="27312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50">
                <a:solidFill>
                  <a:schemeClr val="dk1"/>
                </a:solidFill>
                <a:latin typeface="Rubik"/>
                <a:ea typeface="Rubik"/>
                <a:cs typeface="Rubik"/>
                <a:sym typeface="Rubik"/>
              </a:rPr>
              <a:t>A </a:t>
            </a:r>
            <a:r>
              <a:rPr lang="en" sz="1350" b="1">
                <a:solidFill>
                  <a:schemeClr val="dk1"/>
                </a:solidFill>
                <a:latin typeface="Rubik"/>
                <a:ea typeface="Rubik"/>
                <a:cs typeface="Rubik"/>
                <a:sym typeface="Rubik"/>
              </a:rPr>
              <a:t>logic model </a:t>
            </a:r>
            <a:r>
              <a:rPr lang="en" sz="1350">
                <a:solidFill>
                  <a:schemeClr val="dk1"/>
                </a:solidFill>
                <a:latin typeface="Rubik"/>
                <a:ea typeface="Rubik"/>
                <a:cs typeface="Rubik"/>
                <a:sym typeface="Rubik"/>
              </a:rPr>
              <a:t>is planning chart that is used to gather ‘inputs’  from partners to guide planning.</a:t>
            </a:r>
            <a:endParaRPr sz="1350">
              <a:solidFill>
                <a:schemeClr val="dk1"/>
              </a:solidFill>
              <a:latin typeface="Rubik"/>
              <a:ea typeface="Rubik"/>
              <a:cs typeface="Rubik"/>
              <a:sym typeface="Rubik"/>
            </a:endParaRPr>
          </a:p>
          <a:p>
            <a:pPr marL="0" lvl="0" indent="0" algn="l" rtl="0">
              <a:lnSpc>
                <a:spcPct val="115000"/>
              </a:lnSpc>
              <a:spcBef>
                <a:spcPts val="0"/>
              </a:spcBef>
              <a:spcAft>
                <a:spcPts val="0"/>
              </a:spcAft>
              <a:buNone/>
            </a:pPr>
            <a:endParaRPr sz="1350">
              <a:solidFill>
                <a:schemeClr val="dk1"/>
              </a:solidFill>
              <a:latin typeface="Rubik"/>
              <a:ea typeface="Rubik"/>
              <a:cs typeface="Rubik"/>
              <a:sym typeface="Rubik"/>
            </a:endParaRPr>
          </a:p>
          <a:p>
            <a:pPr marL="0" lvl="0" indent="0" algn="l" rtl="0">
              <a:lnSpc>
                <a:spcPct val="115000"/>
              </a:lnSpc>
              <a:spcBef>
                <a:spcPts val="0"/>
              </a:spcBef>
              <a:spcAft>
                <a:spcPts val="0"/>
              </a:spcAft>
              <a:buNone/>
            </a:pPr>
            <a:r>
              <a:rPr lang="en" sz="1350">
                <a:solidFill>
                  <a:schemeClr val="dk1"/>
                </a:solidFill>
                <a:latin typeface="Rubik"/>
                <a:ea typeface="Rubik"/>
                <a:cs typeface="Rubik"/>
                <a:sym typeface="Rubik"/>
              </a:rPr>
              <a:t>Much like a unit plan, the logic model helps define the outcome/goals we hope to achieve and the activities that will contribute to attaining these goals.</a:t>
            </a:r>
            <a:endParaRPr sz="1350">
              <a:solidFill>
                <a:schemeClr val="dk1"/>
              </a:solidFill>
              <a:latin typeface="Rubik"/>
              <a:ea typeface="Rubik"/>
              <a:cs typeface="Rubik"/>
              <a:sym typeface="Rubik"/>
            </a:endParaRPr>
          </a:p>
        </p:txBody>
      </p:sp>
      <p:sp>
        <p:nvSpPr>
          <p:cNvPr id="264" name="Google Shape;264;p35"/>
          <p:cNvSpPr txBox="1"/>
          <p:nvPr/>
        </p:nvSpPr>
        <p:spPr>
          <a:xfrm>
            <a:off x="460675" y="4061100"/>
            <a:ext cx="2808000" cy="5232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50" i="1">
                <a:solidFill>
                  <a:schemeClr val="dk1"/>
                </a:solidFill>
                <a:latin typeface="Rubik"/>
                <a:ea typeface="Rubik"/>
                <a:cs typeface="Rubik"/>
                <a:sym typeface="Rubik"/>
              </a:rPr>
              <a:t>Link to</a:t>
            </a:r>
            <a:r>
              <a:rPr lang="en" sz="1350" i="1" u="sng">
                <a:solidFill>
                  <a:schemeClr val="hlink"/>
                </a:solidFill>
                <a:latin typeface="Rubik"/>
                <a:ea typeface="Rubik"/>
                <a:cs typeface="Rubik"/>
                <a:sym typeface="Rubik"/>
                <a:hlinkClick r:id="rId5"/>
              </a:rPr>
              <a:t> </a:t>
            </a:r>
            <a:r>
              <a:rPr lang="en" sz="1350" i="1" u="sng">
                <a:solidFill>
                  <a:srgbClr val="9900FF"/>
                </a:solidFill>
                <a:latin typeface="Rubik"/>
                <a:ea typeface="Rubik"/>
                <a:cs typeface="Rubik"/>
                <a:sym typeface="Rubik"/>
                <a:hlinkClick r:id="rId5">
                  <a:extLst>
                    <a:ext uri="{A12FA001-AC4F-418D-AE19-62706E023703}">
                      <ahyp:hlinkClr xmlns:ahyp="http://schemas.microsoft.com/office/drawing/2018/hyperlinkcolor" val="tx"/>
                    </a:ext>
                  </a:extLst>
                </a:hlinkClick>
              </a:rPr>
              <a:t>Logic Model template</a:t>
            </a:r>
            <a:endParaRPr sz="1350" i="1">
              <a:solidFill>
                <a:srgbClr val="9900FF"/>
              </a:solidFill>
              <a:latin typeface="Rubik"/>
              <a:ea typeface="Rubik"/>
              <a:cs typeface="Rubik"/>
              <a:sym typeface="Rubik"/>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6"/>
          <p:cNvSpPr txBox="1">
            <a:spLocks noGrp="1"/>
          </p:cNvSpPr>
          <p:nvPr>
            <p:ph type="title"/>
          </p:nvPr>
        </p:nvSpPr>
        <p:spPr>
          <a:xfrm>
            <a:off x="219975" y="296500"/>
            <a:ext cx="6408900" cy="865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Clr>
                <a:schemeClr val="accent6"/>
              </a:buClr>
              <a:buSzPts val="990"/>
              <a:buFont typeface="Arial"/>
              <a:buNone/>
            </a:pPr>
            <a:r>
              <a:rPr lang="en" sz="2570"/>
              <a:t>Describing the Vision  </a:t>
            </a:r>
            <a:endParaRPr sz="2741"/>
          </a:p>
        </p:txBody>
      </p:sp>
      <p:sp>
        <p:nvSpPr>
          <p:cNvPr id="270" name="Google Shape;270;p36"/>
          <p:cNvSpPr txBox="1"/>
          <p:nvPr/>
        </p:nvSpPr>
        <p:spPr>
          <a:xfrm>
            <a:off x="160775" y="1094400"/>
            <a:ext cx="8914800" cy="3979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chemeClr val="accent6"/>
                </a:solidFill>
              </a:rPr>
              <a:t>Inspiration:</a:t>
            </a:r>
            <a:r>
              <a:rPr lang="en" sz="1100">
                <a:solidFill>
                  <a:schemeClr val="accent6"/>
                </a:solidFill>
              </a:rPr>
              <a:t> As an Educator, I am interested in finding ways to extend learning outside. Garden-based activities provide hands-on ways to learn about ecology, create site-specific Art, to experience social connection through participation in community-based efforts. </a:t>
            </a:r>
            <a:endParaRPr sz="1100">
              <a:solidFill>
                <a:schemeClr val="accent6"/>
              </a:solidFill>
            </a:endParaRPr>
          </a:p>
          <a:p>
            <a:pPr marL="0" lvl="0" indent="0" algn="l" rtl="0">
              <a:lnSpc>
                <a:spcPct val="115000"/>
              </a:lnSpc>
              <a:spcBef>
                <a:spcPts val="0"/>
              </a:spcBef>
              <a:spcAft>
                <a:spcPts val="0"/>
              </a:spcAft>
              <a:buNone/>
            </a:pPr>
            <a:endParaRPr sz="1100">
              <a:solidFill>
                <a:schemeClr val="accent6"/>
              </a:solidFill>
            </a:endParaRPr>
          </a:p>
          <a:p>
            <a:pPr marL="0" lvl="0" indent="0" algn="l" rtl="0">
              <a:lnSpc>
                <a:spcPct val="115000"/>
              </a:lnSpc>
              <a:spcBef>
                <a:spcPts val="0"/>
              </a:spcBef>
              <a:spcAft>
                <a:spcPts val="0"/>
              </a:spcAft>
              <a:buNone/>
            </a:pPr>
            <a:r>
              <a:rPr lang="en" sz="1100" b="1">
                <a:solidFill>
                  <a:schemeClr val="accent6"/>
                </a:solidFill>
              </a:rPr>
              <a:t>Native Plants: T</a:t>
            </a:r>
            <a:r>
              <a:rPr lang="en" sz="1100">
                <a:solidFill>
                  <a:schemeClr val="accent6"/>
                </a:solidFill>
              </a:rPr>
              <a:t>he work Douglas Tallamy (an entomologist) inspires me to think about small ways we all can restore biodiversity in our own backyards and communities by planting native plants and support ecological food webs for bugs, birds, and bees and butterflies.</a:t>
            </a:r>
            <a:endParaRPr sz="1100">
              <a:solidFill>
                <a:schemeClr val="accent6"/>
              </a:solidFill>
            </a:endParaRPr>
          </a:p>
          <a:p>
            <a:pPr marL="0" lvl="0" indent="0" algn="l" rtl="0">
              <a:lnSpc>
                <a:spcPct val="115000"/>
              </a:lnSpc>
              <a:spcBef>
                <a:spcPts val="0"/>
              </a:spcBef>
              <a:spcAft>
                <a:spcPts val="0"/>
              </a:spcAft>
              <a:buNone/>
            </a:pPr>
            <a:endParaRPr sz="1100">
              <a:solidFill>
                <a:schemeClr val="accent6"/>
              </a:solidFill>
            </a:endParaRPr>
          </a:p>
          <a:p>
            <a:pPr marL="0" lvl="0" indent="0" algn="l" rtl="0">
              <a:lnSpc>
                <a:spcPct val="115000"/>
              </a:lnSpc>
              <a:spcBef>
                <a:spcPts val="0"/>
              </a:spcBef>
              <a:spcAft>
                <a:spcPts val="0"/>
              </a:spcAft>
              <a:buNone/>
            </a:pPr>
            <a:r>
              <a:rPr lang="en" sz="1100" b="1">
                <a:solidFill>
                  <a:schemeClr val="accent6"/>
                </a:solidFill>
              </a:rPr>
              <a:t>Garden-based Learning:</a:t>
            </a:r>
            <a:r>
              <a:rPr lang="en" sz="1100">
                <a:solidFill>
                  <a:schemeClr val="accent6"/>
                </a:solidFill>
              </a:rPr>
              <a:t> Our school has a wonderful courtyard that has a sunny corner that is currently overgrown. This site can be adapted to feature more ecologically beneficial pollinator plants and native shrubs into aesthetic garden designs. I envision the garden as a site for learning especially during our “Per. 9” activity period, when students can participate in various elective activities. By building partnership  with community groups,, like the Master Gardeners, Master Naturalists, The PA Native Plant Society, Xerces Society,  and other students groups like Girls Scout and Boys Scouts, as well as  with parent volunteers, we can develop a sustainable plan to maintain the garden.</a:t>
            </a:r>
            <a:endParaRPr sz="1100">
              <a:solidFill>
                <a:schemeClr val="accent6"/>
              </a:solidFill>
            </a:endParaRPr>
          </a:p>
          <a:p>
            <a:pPr marL="0" lvl="0" indent="0" algn="l" rtl="0">
              <a:lnSpc>
                <a:spcPct val="115000"/>
              </a:lnSpc>
              <a:spcBef>
                <a:spcPts val="0"/>
              </a:spcBef>
              <a:spcAft>
                <a:spcPts val="0"/>
              </a:spcAft>
              <a:buNone/>
            </a:pPr>
            <a:endParaRPr sz="1100">
              <a:solidFill>
                <a:schemeClr val="accent6"/>
              </a:solidFill>
            </a:endParaRPr>
          </a:p>
          <a:p>
            <a:pPr marL="0" lvl="0" indent="0" algn="l" rtl="0">
              <a:spcBef>
                <a:spcPts val="0"/>
              </a:spcBef>
              <a:spcAft>
                <a:spcPts val="0"/>
              </a:spcAft>
              <a:buNone/>
            </a:pPr>
            <a:r>
              <a:rPr lang="en" sz="1100" b="1">
                <a:solidFill>
                  <a:schemeClr val="accent6"/>
                </a:solidFill>
              </a:rPr>
              <a:t>Design and Accessibility: </a:t>
            </a:r>
            <a:r>
              <a:rPr lang="en" sz="1100">
                <a:solidFill>
                  <a:schemeClr val="accent6"/>
                </a:solidFill>
              </a:rPr>
              <a:t>Even though the garden site is small, the intention for the design is that it is welcoming to students with differing abilities, languages, and learning styles. Some students are in wheelchairs, and have aides. These pathways will be accommodating and address ADA guidelines.</a:t>
            </a:r>
            <a:endParaRPr sz="1100">
              <a:solidFill>
                <a:schemeClr val="accent6"/>
              </a:solidFill>
            </a:endParaRPr>
          </a:p>
          <a:p>
            <a:pPr marL="0" lvl="0" indent="0" algn="l" rtl="0">
              <a:spcBef>
                <a:spcPts val="0"/>
              </a:spcBef>
              <a:spcAft>
                <a:spcPts val="0"/>
              </a:spcAft>
              <a:buNone/>
            </a:pPr>
            <a:endParaRPr sz="1100">
              <a:solidFill>
                <a:schemeClr val="accent6"/>
              </a:solidFill>
            </a:endParaRPr>
          </a:p>
          <a:p>
            <a:pPr marL="0" lvl="0" indent="0" algn="l" rtl="0">
              <a:spcBef>
                <a:spcPts val="0"/>
              </a:spcBef>
              <a:spcAft>
                <a:spcPts val="0"/>
              </a:spcAft>
              <a:buClr>
                <a:schemeClr val="accent6"/>
              </a:buClr>
              <a:buSzPts val="1100"/>
              <a:buFont typeface="Arial"/>
              <a:buNone/>
            </a:pPr>
            <a:r>
              <a:rPr lang="en" sz="1100" b="1">
                <a:solidFill>
                  <a:schemeClr val="accent6"/>
                </a:solidFill>
              </a:rPr>
              <a:t>Celebrating Though Stories</a:t>
            </a:r>
            <a:r>
              <a:rPr lang="en" sz="1100">
                <a:solidFill>
                  <a:schemeClr val="accent6"/>
                </a:solidFill>
              </a:rPr>
              <a:t> </a:t>
            </a:r>
            <a:r>
              <a:rPr lang="en" sz="1100" b="1">
                <a:solidFill>
                  <a:schemeClr val="accent6"/>
                </a:solidFill>
              </a:rPr>
              <a:t>of Involvement: </a:t>
            </a:r>
            <a:r>
              <a:rPr lang="en" sz="1100">
                <a:solidFill>
                  <a:schemeClr val="accent6"/>
                </a:solidFill>
              </a:rPr>
              <a:t>Collaborative</a:t>
            </a:r>
            <a:r>
              <a:rPr lang="en" sz="1100" b="1">
                <a:solidFill>
                  <a:schemeClr val="accent6"/>
                </a:solidFill>
              </a:rPr>
              <a:t> i</a:t>
            </a:r>
            <a:r>
              <a:rPr lang="en" sz="1100">
                <a:solidFill>
                  <a:schemeClr val="accent6"/>
                </a:solidFill>
              </a:rPr>
              <a:t>nvolvement in these projects can contribute to a heightened curiosity, motivation, and overall positive perceptions of school. Efforts to document and tell the story of the project can add vibrancy to the days and season of year as we can look forward to how the garden evolves.  Our contributions build a more dynamic school culture as we contribute to the biodiversity of our school environment.</a:t>
            </a:r>
            <a:endParaRPr sz="1100">
              <a:solidFill>
                <a:schemeClr val="accent6"/>
              </a:solidFill>
            </a:endParaRPr>
          </a:p>
        </p:txBody>
      </p:sp>
      <p:pic>
        <p:nvPicPr>
          <p:cNvPr id="271" name="Google Shape;271;p36"/>
          <p:cNvPicPr preferRelativeResize="0"/>
          <p:nvPr/>
        </p:nvPicPr>
        <p:blipFill>
          <a:blip r:embed="rId3">
            <a:alphaModFix/>
          </a:blip>
          <a:stretch>
            <a:fillRect/>
          </a:stretch>
        </p:blipFill>
        <p:spPr>
          <a:xfrm>
            <a:off x="6062426" y="296500"/>
            <a:ext cx="2433450" cy="73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7"/>
          <p:cNvSpPr txBox="1">
            <a:spLocks noGrp="1"/>
          </p:cNvSpPr>
          <p:nvPr>
            <p:ph type="title"/>
          </p:nvPr>
        </p:nvSpPr>
        <p:spPr>
          <a:xfrm>
            <a:off x="6981400" y="367300"/>
            <a:ext cx="1659300" cy="820800"/>
          </a:xfrm>
          <a:prstGeom prst="rect">
            <a:avLst/>
          </a:prstGeom>
          <a:ln w="2857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p>
          <a:p>
            <a:pPr marL="0" lvl="0" indent="0" algn="ctr" rtl="0">
              <a:spcBef>
                <a:spcPts val="0"/>
              </a:spcBef>
              <a:spcAft>
                <a:spcPts val="0"/>
              </a:spcAft>
              <a:buNone/>
            </a:pPr>
            <a:r>
              <a:rPr lang="en" sz="1200"/>
              <a:t>A Native Plant Sensory Garden</a:t>
            </a:r>
            <a:endParaRPr sz="1200"/>
          </a:p>
          <a:p>
            <a:pPr marL="0" lvl="0" indent="0" algn="ctr" rtl="0">
              <a:spcBef>
                <a:spcPts val="0"/>
              </a:spcBef>
              <a:spcAft>
                <a:spcPts val="0"/>
              </a:spcAft>
              <a:buNone/>
            </a:pPr>
            <a:endParaRPr sz="1200"/>
          </a:p>
        </p:txBody>
      </p:sp>
      <p:sp>
        <p:nvSpPr>
          <p:cNvPr id="277" name="Google Shape;277;p37"/>
          <p:cNvSpPr txBox="1">
            <a:spLocks noGrp="1"/>
          </p:cNvSpPr>
          <p:nvPr>
            <p:ph type="subTitle" idx="1"/>
          </p:nvPr>
        </p:nvSpPr>
        <p:spPr>
          <a:xfrm>
            <a:off x="420750" y="580900"/>
            <a:ext cx="70611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sz="2400"/>
              <a:t>Mount Nittany Middle School Courtyard</a:t>
            </a:r>
            <a:endParaRPr sz="2400"/>
          </a:p>
        </p:txBody>
      </p:sp>
      <p:cxnSp>
        <p:nvCxnSpPr>
          <p:cNvPr id="278" name="Google Shape;278;p37"/>
          <p:cNvCxnSpPr/>
          <p:nvPr/>
        </p:nvCxnSpPr>
        <p:spPr>
          <a:xfrm>
            <a:off x="1275925" y="3798775"/>
            <a:ext cx="1329900" cy="1329900"/>
          </a:xfrm>
          <a:prstGeom prst="straightConnector1">
            <a:avLst/>
          </a:prstGeom>
          <a:noFill/>
          <a:ln w="9525" cap="flat" cmpd="sng">
            <a:solidFill>
              <a:srgbClr val="FFD966"/>
            </a:solidFill>
            <a:prstDash val="solid"/>
            <a:round/>
            <a:headEnd type="none" w="med" len="med"/>
            <a:tailEnd type="none" w="med" len="med"/>
          </a:ln>
        </p:spPr>
      </p:cxnSp>
      <p:pic>
        <p:nvPicPr>
          <p:cNvPr id="279" name="Google Shape;279;p37" title="Screenshot 2025-03-21 at 10.04.10 AM.png"/>
          <p:cNvPicPr preferRelativeResize="0"/>
          <p:nvPr/>
        </p:nvPicPr>
        <p:blipFill>
          <a:blip r:embed="rId3">
            <a:alphaModFix/>
          </a:blip>
          <a:stretch>
            <a:fillRect/>
          </a:stretch>
        </p:blipFill>
        <p:spPr>
          <a:xfrm>
            <a:off x="4890313" y="1685150"/>
            <a:ext cx="3577474" cy="2816149"/>
          </a:xfrm>
          <a:prstGeom prst="rect">
            <a:avLst/>
          </a:prstGeom>
          <a:noFill/>
          <a:ln w="28575" cap="flat" cmpd="sng">
            <a:solidFill>
              <a:schemeClr val="dk2"/>
            </a:solidFill>
            <a:prstDash val="solid"/>
            <a:round/>
            <a:headEnd type="none" w="sm" len="sm"/>
            <a:tailEnd type="none" w="sm" len="sm"/>
          </a:ln>
        </p:spPr>
      </p:pic>
      <p:sp>
        <p:nvSpPr>
          <p:cNvPr id="280" name="Google Shape;280;p37"/>
          <p:cNvSpPr txBox="1"/>
          <p:nvPr/>
        </p:nvSpPr>
        <p:spPr>
          <a:xfrm>
            <a:off x="295200" y="1188200"/>
            <a:ext cx="4778100" cy="4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50">
                <a:solidFill>
                  <a:schemeClr val="dk1"/>
                </a:solidFill>
                <a:latin typeface="Rubik"/>
                <a:ea typeface="Rubik"/>
                <a:cs typeface="Rubik"/>
                <a:sym typeface="Rubik"/>
              </a:rPr>
              <a:t>    Spring 2025: </a:t>
            </a:r>
            <a:r>
              <a:rPr lang="en" sz="1150">
                <a:solidFill>
                  <a:schemeClr val="dk1"/>
                </a:solidFill>
                <a:latin typeface="Rubik"/>
                <a:ea typeface="Rubik"/>
                <a:cs typeface="Rubik"/>
                <a:sym typeface="Rubik"/>
              </a:rPr>
              <a:t>Reality. Starting with an overgrown corner plot. </a:t>
            </a:r>
            <a:endParaRPr sz="1150">
              <a:solidFill>
                <a:schemeClr val="dk1"/>
              </a:solidFill>
              <a:latin typeface="Rubik"/>
              <a:ea typeface="Rubik"/>
              <a:cs typeface="Rubik"/>
              <a:sym typeface="Rubik"/>
            </a:endParaRPr>
          </a:p>
        </p:txBody>
      </p:sp>
      <p:sp>
        <p:nvSpPr>
          <p:cNvPr id="281" name="Google Shape;281;p37"/>
          <p:cNvSpPr txBox="1"/>
          <p:nvPr/>
        </p:nvSpPr>
        <p:spPr>
          <a:xfrm>
            <a:off x="5073288" y="1113650"/>
            <a:ext cx="3211500" cy="57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50">
                <a:solidFill>
                  <a:schemeClr val="dk1"/>
                </a:solidFill>
                <a:latin typeface="Rubik"/>
                <a:ea typeface="Rubik"/>
                <a:cs typeface="Rubik"/>
                <a:sym typeface="Rubik"/>
              </a:rPr>
              <a:t>Example: aerial view of corner design </a:t>
            </a:r>
            <a:endParaRPr sz="1250">
              <a:solidFill>
                <a:schemeClr val="dk1"/>
              </a:solidFill>
              <a:latin typeface="Rubik"/>
              <a:ea typeface="Rubik"/>
              <a:cs typeface="Rubik"/>
              <a:sym typeface="Rubik"/>
            </a:endParaRPr>
          </a:p>
          <a:p>
            <a:pPr marL="0" lvl="0" indent="0" algn="l" rtl="0">
              <a:spcBef>
                <a:spcPts val="0"/>
              </a:spcBef>
              <a:spcAft>
                <a:spcPts val="0"/>
              </a:spcAft>
              <a:buNone/>
            </a:pPr>
            <a:r>
              <a:rPr lang="en" sz="1250">
                <a:solidFill>
                  <a:schemeClr val="dk1"/>
                </a:solidFill>
                <a:latin typeface="Rubik"/>
                <a:ea typeface="Rubik"/>
                <a:cs typeface="Rubik"/>
                <a:sym typeface="Rubik"/>
              </a:rPr>
              <a:t>with native plants and path. </a:t>
            </a:r>
            <a:endParaRPr sz="1250">
              <a:solidFill>
                <a:schemeClr val="dk1"/>
              </a:solidFill>
              <a:latin typeface="Rubik"/>
              <a:ea typeface="Rubik"/>
              <a:cs typeface="Rubik"/>
              <a:sym typeface="Rubik"/>
            </a:endParaRPr>
          </a:p>
        </p:txBody>
      </p:sp>
      <p:pic>
        <p:nvPicPr>
          <p:cNvPr id="282" name="Google Shape;282;p37" title="IMG_7916.jpeg"/>
          <p:cNvPicPr preferRelativeResize="0"/>
          <p:nvPr/>
        </p:nvPicPr>
        <p:blipFill>
          <a:blip r:embed="rId4">
            <a:alphaModFix/>
          </a:blip>
          <a:stretch>
            <a:fillRect/>
          </a:stretch>
        </p:blipFill>
        <p:spPr>
          <a:xfrm>
            <a:off x="600946" y="1658050"/>
            <a:ext cx="3754890" cy="2816148"/>
          </a:xfrm>
          <a:prstGeom prst="rect">
            <a:avLst/>
          </a:prstGeom>
          <a:noFill/>
          <a:ln>
            <a:noFill/>
          </a:ln>
        </p:spPr>
      </p:pic>
      <p:sp>
        <p:nvSpPr>
          <p:cNvPr id="283" name="Google Shape;283;p37"/>
          <p:cNvSpPr txBox="1"/>
          <p:nvPr/>
        </p:nvSpPr>
        <p:spPr>
          <a:xfrm>
            <a:off x="2391525" y="1658050"/>
            <a:ext cx="2422200" cy="1117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50">
                <a:solidFill>
                  <a:schemeClr val="dk1"/>
                </a:solidFill>
                <a:latin typeface="Rubik"/>
                <a:ea typeface="Rubik"/>
                <a:cs typeface="Rubik"/>
                <a:sym typeface="Rubik"/>
              </a:rPr>
              <a:t>We will use containers and signage to define the site and generate interest while we smother the grass with cardboard or plastic  for 6 mos.</a:t>
            </a:r>
            <a:endParaRPr sz="1150">
              <a:solidFill>
                <a:schemeClr val="dk1"/>
              </a:solidFill>
              <a:latin typeface="Rubik"/>
              <a:ea typeface="Rubik"/>
              <a:cs typeface="Rubik"/>
              <a:sym typeface="Rubik"/>
            </a:endParaRPr>
          </a:p>
        </p:txBody>
      </p:sp>
      <p:sp>
        <p:nvSpPr>
          <p:cNvPr id="284" name="Google Shape;284;p37"/>
          <p:cNvSpPr txBox="1"/>
          <p:nvPr/>
        </p:nvSpPr>
        <p:spPr>
          <a:xfrm>
            <a:off x="420750" y="367300"/>
            <a:ext cx="3211500" cy="30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50">
                <a:solidFill>
                  <a:schemeClr val="dk1"/>
                </a:solidFill>
                <a:latin typeface="Rubik"/>
                <a:ea typeface="Rubik"/>
                <a:cs typeface="Rubik"/>
                <a:sym typeface="Rubik"/>
              </a:rPr>
              <a:t>Description with pictures:</a:t>
            </a:r>
            <a:endParaRPr sz="1350">
              <a:solidFill>
                <a:schemeClr val="dk1"/>
              </a:solidFill>
              <a:latin typeface="Rubik"/>
              <a:ea typeface="Rubik"/>
              <a:cs typeface="Rubik"/>
              <a:sym typeface="Rubik"/>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8"/>
          <p:cNvSpPr txBox="1">
            <a:spLocks noGrp="1"/>
          </p:cNvSpPr>
          <p:nvPr>
            <p:ph type="title"/>
          </p:nvPr>
        </p:nvSpPr>
        <p:spPr>
          <a:xfrm>
            <a:off x="635500" y="228600"/>
            <a:ext cx="7836900" cy="865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Potential Partnerships link</a:t>
            </a:r>
            <a:endParaRPr/>
          </a:p>
        </p:txBody>
      </p:sp>
      <p:sp>
        <p:nvSpPr>
          <p:cNvPr id="290" name="Google Shape;290;p38"/>
          <p:cNvSpPr txBox="1">
            <a:spLocks noGrp="1"/>
          </p:cNvSpPr>
          <p:nvPr>
            <p:ph type="subTitle" idx="1"/>
          </p:nvPr>
        </p:nvSpPr>
        <p:spPr>
          <a:xfrm>
            <a:off x="3187650" y="1322450"/>
            <a:ext cx="2768700" cy="450900"/>
          </a:xfrm>
          <a:prstGeom prst="rect">
            <a:avLst/>
          </a:prstGeom>
        </p:spPr>
        <p:txBody>
          <a:bodyPr spcFirstLastPara="1" wrap="square" lIns="171450" tIns="91425" rIns="91425" bIns="91425" anchor="ctr" anchorCtr="0">
            <a:noAutofit/>
          </a:bodyPr>
          <a:lstStyle/>
          <a:p>
            <a:pPr marL="0" lvl="0" indent="0" algn="l" rtl="0">
              <a:spcBef>
                <a:spcPts val="0"/>
              </a:spcBef>
              <a:spcAft>
                <a:spcPts val="0"/>
              </a:spcAft>
              <a:buNone/>
            </a:pPr>
            <a:r>
              <a:rPr lang="en"/>
              <a:t>Spreadsheet (in progress)</a:t>
            </a:r>
            <a:endParaRPr/>
          </a:p>
        </p:txBody>
      </p:sp>
      <p:sp>
        <p:nvSpPr>
          <p:cNvPr id="291" name="Google Shape;291;p38"/>
          <p:cNvSpPr txBox="1"/>
          <p:nvPr/>
        </p:nvSpPr>
        <p:spPr>
          <a:xfrm>
            <a:off x="238650" y="1322450"/>
            <a:ext cx="2768700" cy="3633300"/>
          </a:xfrm>
          <a:prstGeom prst="rect">
            <a:avLst/>
          </a:prstGeom>
          <a:solidFill>
            <a:schemeClr val="accent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50" b="1">
                <a:solidFill>
                  <a:schemeClr val="dk1"/>
                </a:solidFill>
                <a:latin typeface="Rubik"/>
                <a:ea typeface="Rubik"/>
                <a:cs typeface="Rubik"/>
                <a:sym typeface="Rubik"/>
              </a:rPr>
              <a:t>Master Gardeners</a:t>
            </a:r>
            <a:endParaRPr sz="1450" b="1">
              <a:solidFill>
                <a:schemeClr val="dk1"/>
              </a:solidFill>
              <a:latin typeface="Rubik"/>
              <a:ea typeface="Rubik"/>
              <a:cs typeface="Rubik"/>
              <a:sym typeface="Rubik"/>
            </a:endParaRPr>
          </a:p>
          <a:p>
            <a:pPr marL="0" lvl="0" indent="0" algn="l" rtl="0">
              <a:spcBef>
                <a:spcPts val="0"/>
              </a:spcBef>
              <a:spcAft>
                <a:spcPts val="0"/>
              </a:spcAft>
              <a:buNone/>
            </a:pPr>
            <a:endParaRPr sz="1450" b="1">
              <a:solidFill>
                <a:schemeClr val="dk1"/>
              </a:solidFill>
              <a:latin typeface="Rubik"/>
              <a:ea typeface="Rubik"/>
              <a:cs typeface="Rubik"/>
              <a:sym typeface="Rubik"/>
            </a:endParaRPr>
          </a:p>
          <a:p>
            <a:pPr marL="0" lvl="0" indent="0" algn="l" rtl="0">
              <a:spcBef>
                <a:spcPts val="0"/>
              </a:spcBef>
              <a:spcAft>
                <a:spcPts val="0"/>
              </a:spcAft>
              <a:buNone/>
            </a:pPr>
            <a:r>
              <a:rPr lang="en" sz="1450" b="1">
                <a:solidFill>
                  <a:schemeClr val="dk1"/>
                </a:solidFill>
                <a:latin typeface="Rubik"/>
                <a:ea typeface="Rubik"/>
                <a:cs typeface="Rubik"/>
                <a:sym typeface="Rubik"/>
              </a:rPr>
              <a:t>Master Naturalists</a:t>
            </a:r>
            <a:endParaRPr sz="1450" b="1">
              <a:solidFill>
                <a:schemeClr val="dk1"/>
              </a:solidFill>
              <a:latin typeface="Rubik"/>
              <a:ea typeface="Rubik"/>
              <a:cs typeface="Rubik"/>
              <a:sym typeface="Rubik"/>
            </a:endParaRPr>
          </a:p>
          <a:p>
            <a:pPr marL="0" lvl="0" indent="0" algn="l" rtl="0">
              <a:spcBef>
                <a:spcPts val="0"/>
              </a:spcBef>
              <a:spcAft>
                <a:spcPts val="0"/>
              </a:spcAft>
              <a:buNone/>
            </a:pPr>
            <a:endParaRPr sz="1450" b="1">
              <a:solidFill>
                <a:schemeClr val="dk1"/>
              </a:solidFill>
              <a:latin typeface="Rubik"/>
              <a:ea typeface="Rubik"/>
              <a:cs typeface="Rubik"/>
              <a:sym typeface="Rubik"/>
            </a:endParaRPr>
          </a:p>
          <a:p>
            <a:pPr marL="0" lvl="0" indent="0" algn="l" rtl="0">
              <a:spcBef>
                <a:spcPts val="0"/>
              </a:spcBef>
              <a:spcAft>
                <a:spcPts val="0"/>
              </a:spcAft>
              <a:buNone/>
            </a:pPr>
            <a:r>
              <a:rPr lang="en" sz="1450" b="1">
                <a:solidFill>
                  <a:schemeClr val="dk1"/>
                </a:solidFill>
                <a:latin typeface="Rubik"/>
                <a:ea typeface="Rubik"/>
                <a:cs typeface="Rubik"/>
                <a:sym typeface="Rubik"/>
              </a:rPr>
              <a:t>Xerces Society </a:t>
            </a:r>
            <a:endParaRPr sz="1450" b="1">
              <a:solidFill>
                <a:schemeClr val="dk1"/>
              </a:solidFill>
              <a:latin typeface="Rubik"/>
              <a:ea typeface="Rubik"/>
              <a:cs typeface="Rubik"/>
              <a:sym typeface="Rubik"/>
            </a:endParaRPr>
          </a:p>
          <a:p>
            <a:pPr marL="0" lvl="0" indent="0" algn="l" rtl="0">
              <a:spcBef>
                <a:spcPts val="0"/>
              </a:spcBef>
              <a:spcAft>
                <a:spcPts val="0"/>
              </a:spcAft>
              <a:buNone/>
            </a:pPr>
            <a:endParaRPr sz="1450" b="1">
              <a:solidFill>
                <a:schemeClr val="dk1"/>
              </a:solidFill>
              <a:latin typeface="Rubik"/>
              <a:ea typeface="Rubik"/>
              <a:cs typeface="Rubik"/>
              <a:sym typeface="Rubik"/>
            </a:endParaRPr>
          </a:p>
          <a:p>
            <a:pPr marL="0" lvl="0" indent="0" algn="l" rtl="0">
              <a:spcBef>
                <a:spcPts val="0"/>
              </a:spcBef>
              <a:spcAft>
                <a:spcPts val="0"/>
              </a:spcAft>
              <a:buNone/>
            </a:pPr>
            <a:r>
              <a:rPr lang="en" sz="1450" b="1">
                <a:solidFill>
                  <a:schemeClr val="dk1"/>
                </a:solidFill>
                <a:latin typeface="Rubik"/>
                <a:ea typeface="Rubik"/>
                <a:cs typeface="Rubik"/>
                <a:sym typeface="Rubik"/>
              </a:rPr>
              <a:t>Clearwater Conservancy</a:t>
            </a:r>
            <a:endParaRPr sz="1450" b="1">
              <a:solidFill>
                <a:schemeClr val="dk1"/>
              </a:solidFill>
              <a:latin typeface="Rubik"/>
              <a:ea typeface="Rubik"/>
              <a:cs typeface="Rubik"/>
              <a:sym typeface="Rubik"/>
            </a:endParaRPr>
          </a:p>
          <a:p>
            <a:pPr marL="0" lvl="0" indent="0" algn="l" rtl="0">
              <a:spcBef>
                <a:spcPts val="0"/>
              </a:spcBef>
              <a:spcAft>
                <a:spcPts val="0"/>
              </a:spcAft>
              <a:buNone/>
            </a:pPr>
            <a:endParaRPr sz="1450" b="1">
              <a:solidFill>
                <a:schemeClr val="dk1"/>
              </a:solidFill>
              <a:latin typeface="Rubik"/>
              <a:ea typeface="Rubik"/>
              <a:cs typeface="Rubik"/>
              <a:sym typeface="Rubik"/>
            </a:endParaRPr>
          </a:p>
          <a:p>
            <a:pPr marL="0" lvl="0" indent="0" algn="l" rtl="0">
              <a:spcBef>
                <a:spcPts val="0"/>
              </a:spcBef>
              <a:spcAft>
                <a:spcPts val="0"/>
              </a:spcAft>
              <a:buNone/>
            </a:pPr>
            <a:r>
              <a:rPr lang="en" sz="1450" b="1">
                <a:solidFill>
                  <a:schemeClr val="dk1"/>
                </a:solidFill>
                <a:latin typeface="Rubik"/>
                <a:ea typeface="Rubik"/>
                <a:cs typeface="Rubik"/>
                <a:sym typeface="Rubik"/>
              </a:rPr>
              <a:t>Millbrook Marsh</a:t>
            </a:r>
            <a:endParaRPr sz="1450" b="1">
              <a:solidFill>
                <a:schemeClr val="dk1"/>
              </a:solidFill>
              <a:latin typeface="Rubik"/>
              <a:ea typeface="Rubik"/>
              <a:cs typeface="Rubik"/>
              <a:sym typeface="Rubik"/>
            </a:endParaRPr>
          </a:p>
          <a:p>
            <a:pPr marL="0" lvl="0" indent="0" algn="l" rtl="0">
              <a:spcBef>
                <a:spcPts val="0"/>
              </a:spcBef>
              <a:spcAft>
                <a:spcPts val="0"/>
              </a:spcAft>
              <a:buNone/>
            </a:pPr>
            <a:endParaRPr sz="1450" b="1">
              <a:solidFill>
                <a:schemeClr val="dk1"/>
              </a:solidFill>
              <a:latin typeface="Rubik"/>
              <a:ea typeface="Rubik"/>
              <a:cs typeface="Rubik"/>
              <a:sym typeface="Rubik"/>
            </a:endParaRPr>
          </a:p>
          <a:p>
            <a:pPr marL="0" lvl="0" indent="0" algn="l" rtl="0">
              <a:spcBef>
                <a:spcPts val="0"/>
              </a:spcBef>
              <a:spcAft>
                <a:spcPts val="0"/>
              </a:spcAft>
              <a:buNone/>
            </a:pPr>
            <a:r>
              <a:rPr lang="en" sz="1450" b="1">
                <a:solidFill>
                  <a:schemeClr val="dk1"/>
                </a:solidFill>
                <a:latin typeface="Rubik"/>
                <a:ea typeface="Rubik"/>
                <a:cs typeface="Rubik"/>
                <a:sym typeface="Rubik"/>
              </a:rPr>
              <a:t>PSU Horticulturalists </a:t>
            </a:r>
            <a:endParaRPr sz="1450" b="1">
              <a:solidFill>
                <a:schemeClr val="dk1"/>
              </a:solidFill>
              <a:latin typeface="Rubik"/>
              <a:ea typeface="Rubik"/>
              <a:cs typeface="Rubik"/>
              <a:sym typeface="Rubik"/>
            </a:endParaRPr>
          </a:p>
          <a:p>
            <a:pPr marL="0" lvl="0" indent="0" algn="l" rtl="0">
              <a:spcBef>
                <a:spcPts val="0"/>
              </a:spcBef>
              <a:spcAft>
                <a:spcPts val="0"/>
              </a:spcAft>
              <a:buNone/>
            </a:pPr>
            <a:r>
              <a:rPr lang="en" sz="1450" b="1">
                <a:solidFill>
                  <a:schemeClr val="dk1"/>
                </a:solidFill>
                <a:latin typeface="Rubik"/>
                <a:ea typeface="Rubik"/>
                <a:cs typeface="Rubik"/>
                <a:sym typeface="Rubik"/>
              </a:rPr>
              <a:t>and students</a:t>
            </a:r>
            <a:endParaRPr sz="1450" b="1">
              <a:solidFill>
                <a:schemeClr val="dk1"/>
              </a:solidFill>
              <a:latin typeface="Rubik"/>
              <a:ea typeface="Rubik"/>
              <a:cs typeface="Rubik"/>
              <a:sym typeface="Rubik"/>
            </a:endParaRPr>
          </a:p>
          <a:p>
            <a:pPr marL="0" lvl="0" indent="0" algn="l" rtl="0">
              <a:spcBef>
                <a:spcPts val="0"/>
              </a:spcBef>
              <a:spcAft>
                <a:spcPts val="0"/>
              </a:spcAft>
              <a:buNone/>
            </a:pPr>
            <a:endParaRPr sz="1450" b="1">
              <a:solidFill>
                <a:schemeClr val="dk1"/>
              </a:solidFill>
              <a:latin typeface="Rubik"/>
              <a:ea typeface="Rubik"/>
              <a:cs typeface="Rubik"/>
              <a:sym typeface="Rubik"/>
            </a:endParaRPr>
          </a:p>
          <a:p>
            <a:pPr marL="0" lvl="0" indent="0" algn="l" rtl="0">
              <a:spcBef>
                <a:spcPts val="0"/>
              </a:spcBef>
              <a:spcAft>
                <a:spcPts val="0"/>
              </a:spcAft>
              <a:buNone/>
            </a:pPr>
            <a:r>
              <a:rPr lang="en" sz="1450" b="1">
                <a:solidFill>
                  <a:schemeClr val="dk1"/>
                </a:solidFill>
                <a:latin typeface="Rubik"/>
                <a:ea typeface="Rubik"/>
                <a:cs typeface="Rubik"/>
                <a:sym typeface="Rubik"/>
              </a:rPr>
              <a:t>Native Plant Nurseries</a:t>
            </a:r>
            <a:endParaRPr sz="1450" b="1">
              <a:solidFill>
                <a:schemeClr val="dk1"/>
              </a:solidFill>
              <a:latin typeface="Rubik"/>
              <a:ea typeface="Rubik"/>
              <a:cs typeface="Rubik"/>
              <a:sym typeface="Rubik"/>
            </a:endParaRPr>
          </a:p>
          <a:p>
            <a:pPr marL="0" lvl="0" indent="0" algn="l" rtl="0">
              <a:spcBef>
                <a:spcPts val="0"/>
              </a:spcBef>
              <a:spcAft>
                <a:spcPts val="0"/>
              </a:spcAft>
              <a:buNone/>
            </a:pPr>
            <a:endParaRPr sz="1350">
              <a:solidFill>
                <a:schemeClr val="dk1"/>
              </a:solidFill>
              <a:latin typeface="Rubik"/>
              <a:ea typeface="Rubik"/>
              <a:cs typeface="Rubik"/>
              <a:sym typeface="Rubik"/>
            </a:endParaRPr>
          </a:p>
          <a:p>
            <a:pPr marL="0" lvl="0" indent="0" algn="l" rtl="0">
              <a:spcBef>
                <a:spcPts val="0"/>
              </a:spcBef>
              <a:spcAft>
                <a:spcPts val="0"/>
              </a:spcAft>
              <a:buNone/>
            </a:pPr>
            <a:endParaRPr sz="1350">
              <a:solidFill>
                <a:schemeClr val="dk1"/>
              </a:solidFill>
              <a:latin typeface="Rubik"/>
              <a:ea typeface="Rubik"/>
              <a:cs typeface="Rubik"/>
              <a:sym typeface="Rubik"/>
            </a:endParaRPr>
          </a:p>
          <a:p>
            <a:pPr marL="0" lvl="0" indent="0" algn="l" rtl="0">
              <a:spcBef>
                <a:spcPts val="0"/>
              </a:spcBef>
              <a:spcAft>
                <a:spcPts val="0"/>
              </a:spcAft>
              <a:buNone/>
            </a:pPr>
            <a:endParaRPr sz="1350">
              <a:solidFill>
                <a:schemeClr val="dk1"/>
              </a:solidFill>
              <a:latin typeface="Rubik"/>
              <a:ea typeface="Rubik"/>
              <a:cs typeface="Rubik"/>
              <a:sym typeface="Rubik"/>
            </a:endParaRPr>
          </a:p>
          <a:p>
            <a:pPr marL="0" lvl="0" indent="0" algn="l" rtl="0">
              <a:spcBef>
                <a:spcPts val="0"/>
              </a:spcBef>
              <a:spcAft>
                <a:spcPts val="0"/>
              </a:spcAft>
              <a:buNone/>
            </a:pPr>
            <a:endParaRPr sz="1350">
              <a:solidFill>
                <a:schemeClr val="dk1"/>
              </a:solidFill>
              <a:latin typeface="Rubik"/>
              <a:ea typeface="Rubik"/>
              <a:cs typeface="Rubik"/>
              <a:sym typeface="Rubik"/>
            </a:endParaRPr>
          </a:p>
          <a:p>
            <a:pPr marL="0" lvl="0" indent="0" algn="l" rtl="0">
              <a:spcBef>
                <a:spcPts val="0"/>
              </a:spcBef>
              <a:spcAft>
                <a:spcPts val="0"/>
              </a:spcAft>
              <a:buNone/>
            </a:pPr>
            <a:endParaRPr sz="1350">
              <a:solidFill>
                <a:schemeClr val="dk1"/>
              </a:solidFill>
              <a:latin typeface="Rubik"/>
              <a:ea typeface="Rubik"/>
              <a:cs typeface="Rubik"/>
              <a:sym typeface="Rubik"/>
            </a:endParaRPr>
          </a:p>
        </p:txBody>
      </p:sp>
      <p:sp>
        <p:nvSpPr>
          <p:cNvPr id="292" name="Google Shape;292;p38"/>
          <p:cNvSpPr txBox="1"/>
          <p:nvPr/>
        </p:nvSpPr>
        <p:spPr>
          <a:xfrm>
            <a:off x="6136650" y="1322450"/>
            <a:ext cx="2768700" cy="3764400"/>
          </a:xfrm>
          <a:prstGeom prst="rect">
            <a:avLst/>
          </a:prstGeom>
          <a:solidFill>
            <a:schemeClr val="accent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50" b="1">
                <a:solidFill>
                  <a:schemeClr val="dk1"/>
                </a:solidFill>
                <a:latin typeface="Rubik"/>
                <a:ea typeface="Rubik"/>
                <a:cs typeface="Rubik"/>
                <a:sym typeface="Rubik"/>
              </a:rPr>
              <a:t>Landscape Designer </a:t>
            </a:r>
            <a:endParaRPr sz="1450" b="1">
              <a:solidFill>
                <a:schemeClr val="dk1"/>
              </a:solidFill>
              <a:latin typeface="Rubik"/>
              <a:ea typeface="Rubik"/>
              <a:cs typeface="Rubik"/>
              <a:sym typeface="Rubik"/>
            </a:endParaRPr>
          </a:p>
          <a:p>
            <a:pPr marL="0" lvl="0" indent="0" algn="l" rtl="0">
              <a:spcBef>
                <a:spcPts val="0"/>
              </a:spcBef>
              <a:spcAft>
                <a:spcPts val="0"/>
              </a:spcAft>
              <a:buNone/>
            </a:pPr>
            <a:endParaRPr sz="1450" b="1">
              <a:solidFill>
                <a:schemeClr val="dk1"/>
              </a:solidFill>
              <a:latin typeface="Rubik"/>
              <a:ea typeface="Rubik"/>
              <a:cs typeface="Rubik"/>
              <a:sym typeface="Rubik"/>
            </a:endParaRPr>
          </a:p>
          <a:p>
            <a:pPr marL="0" lvl="0" indent="0" algn="l" rtl="0">
              <a:spcBef>
                <a:spcPts val="0"/>
              </a:spcBef>
              <a:spcAft>
                <a:spcPts val="0"/>
              </a:spcAft>
              <a:buNone/>
            </a:pPr>
            <a:r>
              <a:rPr lang="en" sz="1450" b="1">
                <a:solidFill>
                  <a:schemeClr val="dk1"/>
                </a:solidFill>
                <a:latin typeface="Rubik"/>
                <a:ea typeface="Rubik"/>
                <a:cs typeface="Rubik"/>
                <a:sym typeface="Rubik"/>
              </a:rPr>
              <a:t>Landscape Contractors</a:t>
            </a:r>
            <a:endParaRPr sz="1450" b="1">
              <a:solidFill>
                <a:schemeClr val="dk1"/>
              </a:solidFill>
              <a:latin typeface="Rubik"/>
              <a:ea typeface="Rubik"/>
              <a:cs typeface="Rubik"/>
              <a:sym typeface="Rubik"/>
            </a:endParaRPr>
          </a:p>
          <a:p>
            <a:pPr marL="0" lvl="0" indent="0" algn="l" rtl="0">
              <a:spcBef>
                <a:spcPts val="0"/>
              </a:spcBef>
              <a:spcAft>
                <a:spcPts val="0"/>
              </a:spcAft>
              <a:buNone/>
            </a:pPr>
            <a:endParaRPr sz="1450" b="1">
              <a:solidFill>
                <a:schemeClr val="dk1"/>
              </a:solidFill>
              <a:latin typeface="Rubik"/>
              <a:ea typeface="Rubik"/>
              <a:cs typeface="Rubik"/>
              <a:sym typeface="Rubik"/>
            </a:endParaRPr>
          </a:p>
          <a:p>
            <a:pPr marL="0" lvl="0" indent="0" algn="l" rtl="0">
              <a:spcBef>
                <a:spcPts val="0"/>
              </a:spcBef>
              <a:spcAft>
                <a:spcPts val="0"/>
              </a:spcAft>
              <a:buNone/>
            </a:pPr>
            <a:r>
              <a:rPr lang="en" sz="1450" b="1">
                <a:solidFill>
                  <a:schemeClr val="dk1"/>
                </a:solidFill>
                <a:latin typeface="Rubik"/>
                <a:ea typeface="Rubik"/>
                <a:cs typeface="Rubik"/>
                <a:sym typeface="Rubik"/>
              </a:rPr>
              <a:t>Hardware Store</a:t>
            </a:r>
            <a:endParaRPr sz="1450" b="1">
              <a:solidFill>
                <a:schemeClr val="dk1"/>
              </a:solidFill>
              <a:latin typeface="Rubik"/>
              <a:ea typeface="Rubik"/>
              <a:cs typeface="Rubik"/>
              <a:sym typeface="Rubik"/>
            </a:endParaRPr>
          </a:p>
          <a:p>
            <a:pPr marL="0" lvl="0" indent="0" algn="l" rtl="0">
              <a:spcBef>
                <a:spcPts val="0"/>
              </a:spcBef>
              <a:spcAft>
                <a:spcPts val="0"/>
              </a:spcAft>
              <a:buNone/>
            </a:pPr>
            <a:endParaRPr sz="1450" b="1">
              <a:solidFill>
                <a:schemeClr val="dk1"/>
              </a:solidFill>
              <a:latin typeface="Rubik"/>
              <a:ea typeface="Rubik"/>
              <a:cs typeface="Rubik"/>
              <a:sym typeface="Rubik"/>
            </a:endParaRPr>
          </a:p>
          <a:p>
            <a:pPr marL="0" lvl="0" indent="0" algn="l" rtl="0">
              <a:spcBef>
                <a:spcPts val="0"/>
              </a:spcBef>
              <a:spcAft>
                <a:spcPts val="0"/>
              </a:spcAft>
              <a:buNone/>
            </a:pPr>
            <a:r>
              <a:rPr lang="en" sz="1450" b="1">
                <a:solidFill>
                  <a:schemeClr val="dk1"/>
                </a:solidFill>
                <a:latin typeface="Rubik"/>
                <a:ea typeface="Rubik"/>
                <a:cs typeface="Rubik"/>
                <a:sym typeface="Rubik"/>
              </a:rPr>
              <a:t>Horse farms ( for compost)</a:t>
            </a:r>
            <a:endParaRPr sz="1450" b="1">
              <a:solidFill>
                <a:schemeClr val="dk1"/>
              </a:solidFill>
              <a:latin typeface="Rubik"/>
              <a:ea typeface="Rubik"/>
              <a:cs typeface="Rubik"/>
              <a:sym typeface="Rubik"/>
            </a:endParaRPr>
          </a:p>
          <a:p>
            <a:pPr marL="0" lvl="0" indent="0" algn="l" rtl="0">
              <a:spcBef>
                <a:spcPts val="0"/>
              </a:spcBef>
              <a:spcAft>
                <a:spcPts val="0"/>
              </a:spcAft>
              <a:buNone/>
            </a:pPr>
            <a:endParaRPr sz="1450" b="1">
              <a:solidFill>
                <a:schemeClr val="dk1"/>
              </a:solidFill>
              <a:latin typeface="Rubik"/>
              <a:ea typeface="Rubik"/>
              <a:cs typeface="Rubik"/>
              <a:sym typeface="Rubik"/>
            </a:endParaRPr>
          </a:p>
          <a:p>
            <a:pPr marL="0" lvl="0" indent="0" algn="l" rtl="0">
              <a:spcBef>
                <a:spcPts val="0"/>
              </a:spcBef>
              <a:spcAft>
                <a:spcPts val="0"/>
              </a:spcAft>
              <a:buNone/>
            </a:pPr>
            <a:r>
              <a:rPr lang="en" sz="1450" b="1">
                <a:solidFill>
                  <a:schemeClr val="dk1"/>
                </a:solidFill>
                <a:latin typeface="Rubik"/>
                <a:ea typeface="Rubik"/>
                <a:cs typeface="Rubik"/>
                <a:sym typeface="Rubik"/>
              </a:rPr>
              <a:t>Girl Scouts</a:t>
            </a:r>
            <a:endParaRPr sz="1450" b="1">
              <a:solidFill>
                <a:schemeClr val="dk1"/>
              </a:solidFill>
              <a:latin typeface="Rubik"/>
              <a:ea typeface="Rubik"/>
              <a:cs typeface="Rubik"/>
              <a:sym typeface="Rubik"/>
            </a:endParaRPr>
          </a:p>
          <a:p>
            <a:pPr marL="0" lvl="0" indent="0" algn="l" rtl="0">
              <a:spcBef>
                <a:spcPts val="0"/>
              </a:spcBef>
              <a:spcAft>
                <a:spcPts val="0"/>
              </a:spcAft>
              <a:buNone/>
            </a:pPr>
            <a:endParaRPr sz="1450" b="1">
              <a:solidFill>
                <a:schemeClr val="dk1"/>
              </a:solidFill>
              <a:latin typeface="Rubik"/>
              <a:ea typeface="Rubik"/>
              <a:cs typeface="Rubik"/>
              <a:sym typeface="Rubik"/>
            </a:endParaRPr>
          </a:p>
          <a:p>
            <a:pPr marL="0" lvl="0" indent="0" algn="l" rtl="0">
              <a:spcBef>
                <a:spcPts val="0"/>
              </a:spcBef>
              <a:spcAft>
                <a:spcPts val="0"/>
              </a:spcAft>
              <a:buNone/>
            </a:pPr>
            <a:r>
              <a:rPr lang="en" sz="1450" b="1">
                <a:solidFill>
                  <a:schemeClr val="dk1"/>
                </a:solidFill>
                <a:latin typeface="Rubik"/>
                <a:ea typeface="Rubik"/>
                <a:cs typeface="Rubik"/>
                <a:sym typeface="Rubik"/>
              </a:rPr>
              <a:t>Boy Scouts</a:t>
            </a:r>
            <a:endParaRPr sz="1450" b="1">
              <a:solidFill>
                <a:schemeClr val="dk1"/>
              </a:solidFill>
              <a:latin typeface="Rubik"/>
              <a:ea typeface="Rubik"/>
              <a:cs typeface="Rubik"/>
              <a:sym typeface="Rubik"/>
            </a:endParaRPr>
          </a:p>
          <a:p>
            <a:pPr marL="0" lvl="0" indent="0" algn="l" rtl="0">
              <a:spcBef>
                <a:spcPts val="0"/>
              </a:spcBef>
              <a:spcAft>
                <a:spcPts val="0"/>
              </a:spcAft>
              <a:buNone/>
            </a:pPr>
            <a:endParaRPr sz="1450" b="1">
              <a:solidFill>
                <a:schemeClr val="dk1"/>
              </a:solidFill>
              <a:latin typeface="Rubik"/>
              <a:ea typeface="Rubik"/>
              <a:cs typeface="Rubik"/>
              <a:sym typeface="Rubik"/>
            </a:endParaRPr>
          </a:p>
          <a:p>
            <a:pPr marL="0" lvl="0" indent="0" algn="l" rtl="0">
              <a:spcBef>
                <a:spcPts val="0"/>
              </a:spcBef>
              <a:spcAft>
                <a:spcPts val="0"/>
              </a:spcAft>
              <a:buNone/>
            </a:pPr>
            <a:r>
              <a:rPr lang="en" sz="1450" b="1">
                <a:solidFill>
                  <a:schemeClr val="dk1"/>
                </a:solidFill>
                <a:latin typeface="Rubik"/>
                <a:ea typeface="Rubik"/>
                <a:cs typeface="Rubik"/>
                <a:sym typeface="Rubik"/>
              </a:rPr>
              <a:t>4-H groups</a:t>
            </a:r>
            <a:endParaRPr sz="1450" b="1">
              <a:solidFill>
                <a:schemeClr val="dk1"/>
              </a:solidFill>
              <a:latin typeface="Rubik"/>
              <a:ea typeface="Rubik"/>
              <a:cs typeface="Rubik"/>
              <a:sym typeface="Rubik"/>
            </a:endParaRPr>
          </a:p>
          <a:p>
            <a:pPr marL="0" lvl="0" indent="0" algn="l" rtl="0">
              <a:spcBef>
                <a:spcPts val="0"/>
              </a:spcBef>
              <a:spcAft>
                <a:spcPts val="0"/>
              </a:spcAft>
              <a:buNone/>
            </a:pPr>
            <a:endParaRPr sz="1450" b="1">
              <a:solidFill>
                <a:schemeClr val="dk1"/>
              </a:solidFill>
              <a:latin typeface="Rubik"/>
              <a:ea typeface="Rubik"/>
              <a:cs typeface="Rubik"/>
              <a:sym typeface="Rubik"/>
            </a:endParaRPr>
          </a:p>
          <a:p>
            <a:pPr marL="0" lvl="0" indent="0" algn="l" rtl="0">
              <a:spcBef>
                <a:spcPts val="0"/>
              </a:spcBef>
              <a:spcAft>
                <a:spcPts val="0"/>
              </a:spcAft>
              <a:buNone/>
            </a:pPr>
            <a:r>
              <a:rPr lang="en" sz="1350" b="1">
                <a:solidFill>
                  <a:schemeClr val="dk1"/>
                </a:solidFill>
                <a:latin typeface="Rubik"/>
                <a:ea typeface="Rubik"/>
                <a:cs typeface="Rubik"/>
                <a:sym typeface="Rubik"/>
              </a:rPr>
              <a:t>Students, School staff and Parents</a:t>
            </a:r>
            <a:endParaRPr sz="1350">
              <a:solidFill>
                <a:schemeClr val="dk1"/>
              </a:solidFill>
              <a:latin typeface="Rubik"/>
              <a:ea typeface="Rubik"/>
              <a:cs typeface="Rubik"/>
              <a:sym typeface="Rubik"/>
            </a:endParaRPr>
          </a:p>
          <a:p>
            <a:pPr marL="0" lvl="0" indent="0" algn="l" rtl="0">
              <a:spcBef>
                <a:spcPts val="0"/>
              </a:spcBef>
              <a:spcAft>
                <a:spcPts val="0"/>
              </a:spcAft>
              <a:buNone/>
            </a:pPr>
            <a:endParaRPr sz="1350">
              <a:solidFill>
                <a:schemeClr val="dk1"/>
              </a:solidFill>
              <a:latin typeface="Rubik"/>
              <a:ea typeface="Rubik"/>
              <a:cs typeface="Rubik"/>
              <a:sym typeface="Rubik"/>
            </a:endParaRPr>
          </a:p>
          <a:p>
            <a:pPr marL="0" lvl="0" indent="0" algn="l" rtl="0">
              <a:spcBef>
                <a:spcPts val="0"/>
              </a:spcBef>
              <a:spcAft>
                <a:spcPts val="0"/>
              </a:spcAft>
              <a:buNone/>
            </a:pPr>
            <a:endParaRPr sz="1350">
              <a:solidFill>
                <a:schemeClr val="dk1"/>
              </a:solidFill>
              <a:latin typeface="Rubik"/>
              <a:ea typeface="Rubik"/>
              <a:cs typeface="Rubik"/>
              <a:sym typeface="Rubik"/>
            </a:endParaRPr>
          </a:p>
          <a:p>
            <a:pPr marL="0" lvl="0" indent="0" algn="l" rtl="0">
              <a:spcBef>
                <a:spcPts val="0"/>
              </a:spcBef>
              <a:spcAft>
                <a:spcPts val="0"/>
              </a:spcAft>
              <a:buNone/>
            </a:pPr>
            <a:endParaRPr sz="1350">
              <a:solidFill>
                <a:schemeClr val="dk1"/>
              </a:solidFill>
              <a:latin typeface="Rubik"/>
              <a:ea typeface="Rubik"/>
              <a:cs typeface="Rubik"/>
              <a:sym typeface="Rubik"/>
            </a:endParaRPr>
          </a:p>
          <a:p>
            <a:pPr marL="0" lvl="0" indent="0" algn="l" rtl="0">
              <a:spcBef>
                <a:spcPts val="0"/>
              </a:spcBef>
              <a:spcAft>
                <a:spcPts val="0"/>
              </a:spcAft>
              <a:buNone/>
            </a:pPr>
            <a:endParaRPr sz="1350">
              <a:solidFill>
                <a:schemeClr val="dk1"/>
              </a:solidFill>
              <a:latin typeface="Rubik"/>
              <a:ea typeface="Rubik"/>
              <a:cs typeface="Rubik"/>
              <a:sym typeface="Rubik"/>
            </a:endParaRPr>
          </a:p>
          <a:p>
            <a:pPr marL="0" lvl="0" indent="0" algn="l" rtl="0">
              <a:spcBef>
                <a:spcPts val="0"/>
              </a:spcBef>
              <a:spcAft>
                <a:spcPts val="0"/>
              </a:spcAft>
              <a:buNone/>
            </a:pPr>
            <a:endParaRPr sz="1350">
              <a:solidFill>
                <a:schemeClr val="dk1"/>
              </a:solidFill>
              <a:latin typeface="Rubik"/>
              <a:ea typeface="Rubik"/>
              <a:cs typeface="Rubik"/>
              <a:sym typeface="Rubik"/>
            </a:endParaRPr>
          </a:p>
          <a:p>
            <a:pPr marL="0" lvl="0" indent="0" algn="l" rtl="0">
              <a:spcBef>
                <a:spcPts val="0"/>
              </a:spcBef>
              <a:spcAft>
                <a:spcPts val="0"/>
              </a:spcAft>
              <a:buNone/>
            </a:pPr>
            <a:endParaRPr sz="1350">
              <a:solidFill>
                <a:schemeClr val="dk1"/>
              </a:solidFill>
              <a:latin typeface="Rubik"/>
              <a:ea typeface="Rubik"/>
              <a:cs typeface="Rubik"/>
              <a:sym typeface="Rubik"/>
            </a:endParaRPr>
          </a:p>
        </p:txBody>
      </p:sp>
      <p:sp>
        <p:nvSpPr>
          <p:cNvPr id="293" name="Google Shape;293;p38"/>
          <p:cNvSpPr txBox="1"/>
          <p:nvPr/>
        </p:nvSpPr>
        <p:spPr>
          <a:xfrm>
            <a:off x="5003850" y="3772000"/>
            <a:ext cx="1214400" cy="10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Rubik"/>
                <a:ea typeface="Rubik"/>
                <a:cs typeface="Rubik"/>
                <a:sym typeface="Rubik"/>
              </a:rPr>
              <a:t>Golden Alexanders,</a:t>
            </a:r>
            <a:endParaRPr sz="1000">
              <a:solidFill>
                <a:schemeClr val="dk1"/>
              </a:solidFill>
              <a:latin typeface="Rubik"/>
              <a:ea typeface="Rubik"/>
              <a:cs typeface="Rubik"/>
              <a:sym typeface="Rubik"/>
            </a:endParaRPr>
          </a:p>
          <a:p>
            <a:pPr marL="0" lvl="0" indent="0" algn="l" rtl="0">
              <a:spcBef>
                <a:spcPts val="0"/>
              </a:spcBef>
              <a:spcAft>
                <a:spcPts val="0"/>
              </a:spcAft>
              <a:buNone/>
            </a:pPr>
            <a:r>
              <a:rPr lang="en" sz="1000" i="1" u="sng">
                <a:solidFill>
                  <a:schemeClr val="hlink"/>
                </a:solidFill>
                <a:latin typeface="Rubik"/>
                <a:ea typeface="Rubik"/>
                <a:cs typeface="Rubik"/>
                <a:sym typeface="Rubik"/>
                <a:hlinkClick r:id="rId3"/>
              </a:rPr>
              <a:t>Zizia Aurea </a:t>
            </a:r>
            <a:r>
              <a:rPr lang="en" sz="1000" i="1">
                <a:solidFill>
                  <a:schemeClr val="dk1"/>
                </a:solidFill>
                <a:latin typeface="Rubik"/>
                <a:ea typeface="Rubik"/>
                <a:cs typeface="Rubik"/>
                <a:sym typeface="Rubik"/>
              </a:rPr>
              <a:t> </a:t>
            </a:r>
            <a:endParaRPr sz="1000" i="1">
              <a:solidFill>
                <a:schemeClr val="dk1"/>
              </a:solidFill>
              <a:latin typeface="Rubik"/>
              <a:ea typeface="Rubik"/>
              <a:cs typeface="Rubik"/>
              <a:sym typeface="Rubik"/>
            </a:endParaRPr>
          </a:p>
          <a:p>
            <a:pPr marL="0" lvl="0" indent="0" algn="l" rtl="0">
              <a:spcBef>
                <a:spcPts val="0"/>
              </a:spcBef>
              <a:spcAft>
                <a:spcPts val="0"/>
              </a:spcAft>
              <a:buNone/>
            </a:pPr>
            <a:r>
              <a:rPr lang="en" sz="1000" i="1">
                <a:solidFill>
                  <a:schemeClr val="dk1"/>
                </a:solidFill>
                <a:latin typeface="Rubik"/>
                <a:ea typeface="Rubik"/>
                <a:cs typeface="Rubik"/>
                <a:sym typeface="Rubik"/>
              </a:rPr>
              <a:t>and is an essential food source for Black Swallowtail caterpillars</a:t>
            </a:r>
            <a:endParaRPr sz="1000" i="1">
              <a:solidFill>
                <a:schemeClr val="dk1"/>
              </a:solidFill>
              <a:latin typeface="Rubik"/>
              <a:ea typeface="Rubik"/>
              <a:cs typeface="Rubik"/>
              <a:sym typeface="Rubik"/>
            </a:endParaRPr>
          </a:p>
        </p:txBody>
      </p:sp>
      <p:sp>
        <p:nvSpPr>
          <p:cNvPr id="294" name="Google Shape;294;p38"/>
          <p:cNvSpPr txBox="1"/>
          <p:nvPr/>
        </p:nvSpPr>
        <p:spPr>
          <a:xfrm>
            <a:off x="3187600" y="1709000"/>
            <a:ext cx="2768700" cy="20907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lt2"/>
                </a:solidFill>
                <a:latin typeface="Rubik"/>
                <a:ea typeface="Rubik"/>
                <a:cs typeface="Rubik"/>
                <a:sym typeface="Rubik"/>
              </a:rPr>
              <a:t>This projects is a Biodiversity- themed, Art and Ecology Group.</a:t>
            </a:r>
            <a:endParaRPr sz="1300">
              <a:solidFill>
                <a:schemeClr val="lt2"/>
              </a:solidFill>
              <a:latin typeface="Rubik"/>
              <a:ea typeface="Rubik"/>
              <a:cs typeface="Rubik"/>
              <a:sym typeface="Rubik"/>
            </a:endParaRPr>
          </a:p>
          <a:p>
            <a:pPr marL="0" lvl="0" indent="0" algn="l" rtl="0">
              <a:spcBef>
                <a:spcPts val="0"/>
              </a:spcBef>
              <a:spcAft>
                <a:spcPts val="0"/>
              </a:spcAft>
              <a:buNone/>
            </a:pPr>
            <a:endParaRPr sz="1300">
              <a:solidFill>
                <a:schemeClr val="lt2"/>
              </a:solidFill>
              <a:latin typeface="Rubik"/>
              <a:ea typeface="Rubik"/>
              <a:cs typeface="Rubik"/>
              <a:sym typeface="Rubik"/>
            </a:endParaRPr>
          </a:p>
          <a:p>
            <a:pPr marL="0" lvl="0" indent="0" algn="l" rtl="0">
              <a:spcBef>
                <a:spcPts val="0"/>
              </a:spcBef>
              <a:spcAft>
                <a:spcPts val="0"/>
              </a:spcAft>
              <a:buNone/>
            </a:pPr>
            <a:r>
              <a:rPr lang="en" sz="1300">
                <a:solidFill>
                  <a:schemeClr val="lt2"/>
                </a:solidFill>
                <a:latin typeface="Rubik"/>
                <a:ea typeface="Rubik"/>
                <a:cs typeface="Rubik"/>
                <a:sym typeface="Rubik"/>
              </a:rPr>
              <a:t>It is in the early stages of building community partnerships</a:t>
            </a:r>
            <a:endParaRPr sz="1300">
              <a:solidFill>
                <a:schemeClr val="lt2"/>
              </a:solidFill>
              <a:latin typeface="Rubik"/>
              <a:ea typeface="Rubik"/>
              <a:cs typeface="Rubik"/>
              <a:sym typeface="Rubik"/>
            </a:endParaRPr>
          </a:p>
          <a:p>
            <a:pPr marL="0" lvl="0" indent="0" algn="l" rtl="0">
              <a:spcBef>
                <a:spcPts val="0"/>
              </a:spcBef>
              <a:spcAft>
                <a:spcPts val="0"/>
              </a:spcAft>
              <a:buNone/>
            </a:pPr>
            <a:endParaRPr sz="1300">
              <a:solidFill>
                <a:schemeClr val="lt2"/>
              </a:solidFill>
              <a:latin typeface="Rubik"/>
              <a:ea typeface="Rubik"/>
              <a:cs typeface="Rubik"/>
              <a:sym typeface="Rubik"/>
            </a:endParaRPr>
          </a:p>
          <a:p>
            <a:pPr marL="0" lvl="0" indent="0" algn="l" rtl="0">
              <a:spcBef>
                <a:spcPts val="0"/>
              </a:spcBef>
              <a:spcAft>
                <a:spcPts val="0"/>
              </a:spcAft>
              <a:buNone/>
            </a:pPr>
            <a:r>
              <a:rPr lang="en" sz="1300">
                <a:solidFill>
                  <a:schemeClr val="lt2"/>
                </a:solidFill>
                <a:latin typeface="Rubik"/>
                <a:ea typeface="Rubik"/>
                <a:cs typeface="Rubik"/>
                <a:sym typeface="Rubik"/>
              </a:rPr>
              <a:t>It will be an offshoot of  existing  Master Gardener- supported vegetable garden group.  </a:t>
            </a:r>
            <a:endParaRPr sz="1300">
              <a:solidFill>
                <a:schemeClr val="lt2"/>
              </a:solidFill>
              <a:latin typeface="Rubik"/>
              <a:ea typeface="Rubik"/>
              <a:cs typeface="Rubik"/>
              <a:sym typeface="Rubik"/>
            </a:endParaRPr>
          </a:p>
          <a:p>
            <a:pPr marL="0" lvl="0" indent="0" algn="l" rtl="0">
              <a:spcBef>
                <a:spcPts val="0"/>
              </a:spcBef>
              <a:spcAft>
                <a:spcPts val="0"/>
              </a:spcAft>
              <a:buNone/>
            </a:pPr>
            <a:endParaRPr sz="1350">
              <a:solidFill>
                <a:schemeClr val="lt2"/>
              </a:solidFill>
              <a:latin typeface="Rubik"/>
              <a:ea typeface="Rubik"/>
              <a:cs typeface="Rubik"/>
              <a:sym typeface="Rubik"/>
            </a:endParaRPr>
          </a:p>
          <a:p>
            <a:pPr marL="0" lvl="0" indent="0" algn="l" rtl="0">
              <a:spcBef>
                <a:spcPts val="0"/>
              </a:spcBef>
              <a:spcAft>
                <a:spcPts val="0"/>
              </a:spcAft>
              <a:buNone/>
            </a:pPr>
            <a:endParaRPr sz="1350">
              <a:solidFill>
                <a:schemeClr val="lt2"/>
              </a:solidFill>
              <a:latin typeface="Rubik"/>
              <a:ea typeface="Rubik"/>
              <a:cs typeface="Rubik"/>
              <a:sym typeface="Rubik"/>
            </a:endParaRPr>
          </a:p>
          <a:p>
            <a:pPr marL="0" lvl="0" indent="0" algn="l" rtl="0">
              <a:spcBef>
                <a:spcPts val="0"/>
              </a:spcBef>
              <a:spcAft>
                <a:spcPts val="0"/>
              </a:spcAft>
              <a:buNone/>
            </a:pPr>
            <a:endParaRPr sz="1350">
              <a:solidFill>
                <a:schemeClr val="lt2"/>
              </a:solidFill>
              <a:latin typeface="Rubik"/>
              <a:ea typeface="Rubik"/>
              <a:cs typeface="Rubik"/>
              <a:sym typeface="Rubik"/>
            </a:endParaRPr>
          </a:p>
          <a:p>
            <a:pPr marL="0" lvl="0" indent="0" algn="l" rtl="0">
              <a:spcBef>
                <a:spcPts val="0"/>
              </a:spcBef>
              <a:spcAft>
                <a:spcPts val="0"/>
              </a:spcAft>
              <a:buNone/>
            </a:pPr>
            <a:endParaRPr sz="1350">
              <a:solidFill>
                <a:schemeClr val="lt2"/>
              </a:solidFill>
              <a:latin typeface="Rubik"/>
              <a:ea typeface="Rubik"/>
              <a:cs typeface="Rubik"/>
              <a:sym typeface="Rubik"/>
            </a:endParaRPr>
          </a:p>
          <a:p>
            <a:pPr marL="0" lvl="0" indent="0" algn="l" rtl="0">
              <a:spcBef>
                <a:spcPts val="0"/>
              </a:spcBef>
              <a:spcAft>
                <a:spcPts val="0"/>
              </a:spcAft>
              <a:buNone/>
            </a:pPr>
            <a:endParaRPr sz="1350">
              <a:solidFill>
                <a:schemeClr val="lt2"/>
              </a:solidFill>
              <a:latin typeface="Rubik"/>
              <a:ea typeface="Rubik"/>
              <a:cs typeface="Rubik"/>
              <a:sym typeface="Rubik"/>
            </a:endParaRPr>
          </a:p>
          <a:p>
            <a:pPr marL="0" lvl="0" indent="0" algn="l" rtl="0">
              <a:spcBef>
                <a:spcPts val="0"/>
              </a:spcBef>
              <a:spcAft>
                <a:spcPts val="0"/>
              </a:spcAft>
              <a:buNone/>
            </a:pPr>
            <a:endParaRPr sz="1350">
              <a:solidFill>
                <a:schemeClr val="lt2"/>
              </a:solidFill>
              <a:latin typeface="Rubik"/>
              <a:ea typeface="Rubik"/>
              <a:cs typeface="Rubik"/>
              <a:sym typeface="Rubik"/>
            </a:endParaRPr>
          </a:p>
          <a:p>
            <a:pPr marL="0" lvl="0" indent="0" algn="l" rtl="0">
              <a:spcBef>
                <a:spcPts val="0"/>
              </a:spcBef>
              <a:spcAft>
                <a:spcPts val="0"/>
              </a:spcAft>
              <a:buNone/>
            </a:pPr>
            <a:endParaRPr sz="1350">
              <a:solidFill>
                <a:schemeClr val="lt2"/>
              </a:solidFill>
              <a:latin typeface="Rubik"/>
              <a:ea typeface="Rubik"/>
              <a:cs typeface="Rubik"/>
              <a:sym typeface="Rubik"/>
            </a:endParaRPr>
          </a:p>
        </p:txBody>
      </p:sp>
      <p:pic>
        <p:nvPicPr>
          <p:cNvPr id="295" name="Google Shape;295;p38" title="Screenshot 2025-03-21 at 1.19.26 PM.png"/>
          <p:cNvPicPr preferRelativeResize="0"/>
          <p:nvPr/>
        </p:nvPicPr>
        <p:blipFill>
          <a:blip r:embed="rId4">
            <a:alphaModFix/>
          </a:blip>
          <a:stretch>
            <a:fillRect/>
          </a:stretch>
        </p:blipFill>
        <p:spPr>
          <a:xfrm>
            <a:off x="3187648" y="3799688"/>
            <a:ext cx="1816201" cy="12184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9"/>
          <p:cNvSpPr txBox="1">
            <a:spLocks noGrp="1"/>
          </p:cNvSpPr>
          <p:nvPr>
            <p:ph type="title"/>
          </p:nvPr>
        </p:nvSpPr>
        <p:spPr>
          <a:xfrm>
            <a:off x="635500" y="228600"/>
            <a:ext cx="7836900" cy="865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2300"/>
              <a:t>Checklist for Sustainable Garden Site Maintenance</a:t>
            </a:r>
            <a:endParaRPr sz="2300"/>
          </a:p>
        </p:txBody>
      </p:sp>
      <p:sp>
        <p:nvSpPr>
          <p:cNvPr id="301" name="Google Shape;301;p39"/>
          <p:cNvSpPr txBox="1">
            <a:spLocks noGrp="1"/>
          </p:cNvSpPr>
          <p:nvPr>
            <p:ph type="subTitle" idx="1"/>
          </p:nvPr>
        </p:nvSpPr>
        <p:spPr>
          <a:xfrm>
            <a:off x="456400" y="1094400"/>
            <a:ext cx="5362800" cy="44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u="sng">
                <a:solidFill>
                  <a:srgbClr val="9900FF"/>
                </a:solidFill>
                <a:hlinkClick r:id="rId3">
                  <a:extLst>
                    <a:ext uri="{A12FA001-AC4F-418D-AE19-62706E023703}">
                      <ahyp:hlinkClr xmlns:ahyp="http://schemas.microsoft.com/office/drawing/2018/hyperlinkcolor" val="tx"/>
                    </a:ext>
                  </a:extLst>
                </a:hlinkClick>
              </a:rPr>
              <a:t>Link</a:t>
            </a:r>
            <a:r>
              <a:rPr lang="en">
                <a:solidFill>
                  <a:srgbClr val="9900FF"/>
                </a:solidFill>
              </a:rPr>
              <a:t> </a:t>
            </a:r>
            <a:r>
              <a:rPr lang="en"/>
              <a:t>to Checklist, Spring 2025 </a:t>
            </a:r>
            <a:endParaRPr/>
          </a:p>
        </p:txBody>
      </p:sp>
      <p:sp>
        <p:nvSpPr>
          <p:cNvPr id="302" name="Google Shape;302;p39"/>
          <p:cNvSpPr txBox="1">
            <a:spLocks noGrp="1"/>
          </p:cNvSpPr>
          <p:nvPr>
            <p:ph type="body" idx="3"/>
          </p:nvPr>
        </p:nvSpPr>
        <p:spPr>
          <a:xfrm>
            <a:off x="456400" y="1803150"/>
            <a:ext cx="4191600" cy="2829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accent4"/>
              </a:buClr>
              <a:buSzPts val="1100"/>
              <a:buNone/>
            </a:pPr>
            <a:r>
              <a:rPr lang="en" sz="1450" i="1"/>
              <a:t>This is an interdisciplinary learning site and partners work together to develop learning activities</a:t>
            </a:r>
            <a:r>
              <a:rPr lang="en"/>
              <a:t>.</a:t>
            </a:r>
            <a:endParaRPr/>
          </a:p>
          <a:p>
            <a:pPr marL="0" lvl="0" indent="0" algn="l" rtl="0">
              <a:spcBef>
                <a:spcPts val="1200"/>
              </a:spcBef>
              <a:spcAft>
                <a:spcPts val="0"/>
              </a:spcAft>
              <a:buClr>
                <a:schemeClr val="accent4"/>
              </a:buClr>
              <a:buSzPts val="1100"/>
              <a:buNone/>
            </a:pPr>
            <a:r>
              <a:rPr lang="en" u="sng"/>
              <a:t>Curriculum Development:</a:t>
            </a:r>
            <a:endParaRPr u="sng"/>
          </a:p>
          <a:p>
            <a:pPr marL="457200" lvl="0" indent="-314325" algn="l" rtl="0">
              <a:spcBef>
                <a:spcPts val="1200"/>
              </a:spcBef>
              <a:spcAft>
                <a:spcPts val="0"/>
              </a:spcAft>
              <a:buSzPts val="1350"/>
              <a:buChar char="❏"/>
            </a:pPr>
            <a:r>
              <a:rPr lang="en"/>
              <a:t>Biological Science, Ecology</a:t>
            </a:r>
            <a:endParaRPr/>
          </a:p>
          <a:p>
            <a:pPr marL="457200" lvl="0" indent="-314325" algn="l" rtl="0">
              <a:spcBef>
                <a:spcPts val="0"/>
              </a:spcBef>
              <a:spcAft>
                <a:spcPts val="0"/>
              </a:spcAft>
              <a:buSzPts val="1350"/>
              <a:buChar char="❏"/>
            </a:pPr>
            <a:r>
              <a:rPr lang="en"/>
              <a:t>Art and Design</a:t>
            </a:r>
            <a:endParaRPr/>
          </a:p>
          <a:p>
            <a:pPr marL="457200" lvl="0" indent="-314325" algn="l" rtl="0">
              <a:spcBef>
                <a:spcPts val="0"/>
              </a:spcBef>
              <a:spcAft>
                <a:spcPts val="0"/>
              </a:spcAft>
              <a:buSzPts val="1350"/>
              <a:buChar char="❏"/>
            </a:pPr>
            <a:r>
              <a:rPr lang="en"/>
              <a:t>Communications, Expository writing </a:t>
            </a:r>
            <a:endParaRPr/>
          </a:p>
          <a:p>
            <a:pPr marL="457200" lvl="0" indent="-314325" algn="l" rtl="0">
              <a:spcBef>
                <a:spcPts val="0"/>
              </a:spcBef>
              <a:spcAft>
                <a:spcPts val="0"/>
              </a:spcAft>
              <a:buSzPts val="1350"/>
              <a:buChar char="❏"/>
            </a:pPr>
            <a:r>
              <a:rPr lang="en"/>
              <a:t>Photos as documentation to report to school community</a:t>
            </a:r>
            <a:endParaRPr/>
          </a:p>
        </p:txBody>
      </p:sp>
      <p:sp>
        <p:nvSpPr>
          <p:cNvPr id="303" name="Google Shape;303;p39"/>
          <p:cNvSpPr txBox="1"/>
          <p:nvPr/>
        </p:nvSpPr>
        <p:spPr>
          <a:xfrm>
            <a:off x="5922175" y="1019250"/>
            <a:ext cx="3050700" cy="3613500"/>
          </a:xfrm>
          <a:prstGeom prst="rect">
            <a:avLst/>
          </a:prstGeom>
          <a:solidFill>
            <a:schemeClr val="accent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50" u="sng">
                <a:solidFill>
                  <a:schemeClr val="dk1"/>
                </a:solidFill>
                <a:latin typeface="Rubik"/>
                <a:ea typeface="Rubik"/>
                <a:cs typeface="Rubik"/>
                <a:sym typeface="Rubik"/>
              </a:rPr>
              <a:t>Safety, supplies:</a:t>
            </a:r>
            <a:endParaRPr sz="1250" u="sng">
              <a:solidFill>
                <a:schemeClr val="dk1"/>
              </a:solidFill>
              <a:latin typeface="Rubik"/>
              <a:ea typeface="Rubik"/>
              <a:cs typeface="Rubik"/>
              <a:sym typeface="Rubik"/>
            </a:endParaRPr>
          </a:p>
          <a:p>
            <a:pPr marL="457200" lvl="0" indent="-307975" algn="l" rtl="0">
              <a:spcBef>
                <a:spcPts val="0"/>
              </a:spcBef>
              <a:spcAft>
                <a:spcPts val="0"/>
              </a:spcAft>
              <a:buClr>
                <a:schemeClr val="dk1"/>
              </a:buClr>
              <a:buSzPts val="1250"/>
              <a:buFont typeface="Rubik"/>
              <a:buChar char="✓"/>
            </a:pPr>
            <a:r>
              <a:rPr lang="en" sz="1250">
                <a:solidFill>
                  <a:schemeClr val="dk1"/>
                </a:solidFill>
                <a:latin typeface="Rubik"/>
                <a:ea typeface="Rubik"/>
                <a:cs typeface="Rubik"/>
                <a:sym typeface="Rubik"/>
              </a:rPr>
              <a:t>Access to water, storage.</a:t>
            </a:r>
            <a:endParaRPr sz="1250">
              <a:solidFill>
                <a:schemeClr val="dk1"/>
              </a:solidFill>
              <a:latin typeface="Rubik"/>
              <a:ea typeface="Rubik"/>
              <a:cs typeface="Rubik"/>
              <a:sym typeface="Rubik"/>
            </a:endParaRPr>
          </a:p>
          <a:p>
            <a:pPr marL="457200" lvl="0" indent="-307975" algn="l" rtl="0">
              <a:spcBef>
                <a:spcPts val="0"/>
              </a:spcBef>
              <a:spcAft>
                <a:spcPts val="0"/>
              </a:spcAft>
              <a:buClr>
                <a:schemeClr val="dk1"/>
              </a:buClr>
              <a:buSzPts val="1250"/>
              <a:buFont typeface="Rubik"/>
              <a:buChar char="✓"/>
            </a:pPr>
            <a:r>
              <a:rPr lang="en" sz="1250">
                <a:solidFill>
                  <a:schemeClr val="dk1"/>
                </a:solidFill>
                <a:latin typeface="Rubik"/>
                <a:ea typeface="Rubik"/>
                <a:cs typeface="Rubik"/>
                <a:sym typeface="Rubik"/>
              </a:rPr>
              <a:t>Safe; courtyard is enclosed.</a:t>
            </a:r>
            <a:endParaRPr sz="1250">
              <a:solidFill>
                <a:schemeClr val="dk1"/>
              </a:solidFill>
              <a:latin typeface="Rubik"/>
              <a:ea typeface="Rubik"/>
              <a:cs typeface="Rubik"/>
              <a:sym typeface="Rubik"/>
            </a:endParaRPr>
          </a:p>
          <a:p>
            <a:pPr marL="457200" lvl="0" indent="-307975" algn="l" rtl="0">
              <a:spcBef>
                <a:spcPts val="0"/>
              </a:spcBef>
              <a:spcAft>
                <a:spcPts val="0"/>
              </a:spcAft>
              <a:buClr>
                <a:schemeClr val="dk1"/>
              </a:buClr>
              <a:buSzPts val="1250"/>
              <a:buFont typeface="Rubik"/>
              <a:buChar char="✓"/>
            </a:pPr>
            <a:r>
              <a:rPr lang="en" sz="1250">
                <a:solidFill>
                  <a:schemeClr val="dk1"/>
                </a:solidFill>
                <a:latin typeface="Rubik"/>
                <a:ea typeface="Rubik"/>
                <a:cs typeface="Rubik"/>
                <a:sym typeface="Rubik"/>
              </a:rPr>
              <a:t>restrooms</a:t>
            </a:r>
            <a:endParaRPr sz="1250">
              <a:solidFill>
                <a:schemeClr val="dk1"/>
              </a:solidFill>
              <a:latin typeface="Rubik"/>
              <a:ea typeface="Rubik"/>
              <a:cs typeface="Rubik"/>
              <a:sym typeface="Rubik"/>
            </a:endParaRPr>
          </a:p>
          <a:p>
            <a:pPr marL="0" lvl="0" indent="0" algn="l" rtl="0">
              <a:spcBef>
                <a:spcPts val="0"/>
              </a:spcBef>
              <a:spcAft>
                <a:spcPts val="0"/>
              </a:spcAft>
              <a:buNone/>
            </a:pPr>
            <a:endParaRPr sz="1250">
              <a:solidFill>
                <a:schemeClr val="dk1"/>
              </a:solidFill>
              <a:latin typeface="Rubik"/>
              <a:ea typeface="Rubik"/>
              <a:cs typeface="Rubik"/>
              <a:sym typeface="Rubik"/>
            </a:endParaRPr>
          </a:p>
          <a:p>
            <a:pPr marL="0" lvl="0" indent="0" algn="l" rtl="0">
              <a:spcBef>
                <a:spcPts val="0"/>
              </a:spcBef>
              <a:spcAft>
                <a:spcPts val="0"/>
              </a:spcAft>
              <a:buNone/>
            </a:pPr>
            <a:r>
              <a:rPr lang="en" sz="1250" u="sng">
                <a:solidFill>
                  <a:schemeClr val="dk1"/>
                </a:solidFill>
                <a:latin typeface="Rubik"/>
                <a:ea typeface="Rubik"/>
                <a:cs typeface="Rubik"/>
                <a:sym typeface="Rubik"/>
              </a:rPr>
              <a:t>Site planning and maintenance:</a:t>
            </a:r>
            <a:endParaRPr sz="1250" u="sng">
              <a:solidFill>
                <a:schemeClr val="dk1"/>
              </a:solidFill>
              <a:latin typeface="Rubik"/>
              <a:ea typeface="Rubik"/>
              <a:cs typeface="Rubik"/>
              <a:sym typeface="Rubik"/>
            </a:endParaRPr>
          </a:p>
          <a:p>
            <a:pPr marL="457200" lvl="0" indent="-307975" algn="l" rtl="0">
              <a:spcBef>
                <a:spcPts val="0"/>
              </a:spcBef>
              <a:spcAft>
                <a:spcPts val="0"/>
              </a:spcAft>
              <a:buClr>
                <a:schemeClr val="dk1"/>
              </a:buClr>
              <a:buSzPts val="1250"/>
              <a:buFont typeface="Rubik"/>
              <a:buChar char="✓"/>
            </a:pPr>
            <a:r>
              <a:rPr lang="en" sz="1250">
                <a:solidFill>
                  <a:schemeClr val="dk1"/>
                </a:solidFill>
                <a:latin typeface="Rubik"/>
                <a:ea typeface="Rubik"/>
                <a:cs typeface="Rubik"/>
                <a:sym typeface="Rubik"/>
              </a:rPr>
              <a:t>Soil testing</a:t>
            </a:r>
            <a:endParaRPr sz="1250">
              <a:solidFill>
                <a:schemeClr val="dk1"/>
              </a:solidFill>
              <a:latin typeface="Rubik"/>
              <a:ea typeface="Rubik"/>
              <a:cs typeface="Rubik"/>
              <a:sym typeface="Rubik"/>
            </a:endParaRPr>
          </a:p>
          <a:p>
            <a:pPr marL="457200" lvl="0" indent="-307975" algn="l" rtl="0">
              <a:spcBef>
                <a:spcPts val="0"/>
              </a:spcBef>
              <a:spcAft>
                <a:spcPts val="0"/>
              </a:spcAft>
              <a:buClr>
                <a:schemeClr val="dk1"/>
              </a:buClr>
              <a:buSzPts val="1250"/>
              <a:buFont typeface="Rubik"/>
              <a:buChar char="❏"/>
            </a:pPr>
            <a:r>
              <a:rPr lang="en" sz="1250">
                <a:solidFill>
                  <a:schemeClr val="dk1"/>
                </a:solidFill>
                <a:latin typeface="Rubik"/>
                <a:ea typeface="Rubik"/>
                <a:cs typeface="Rubik"/>
                <a:sym typeface="Rubik"/>
              </a:rPr>
              <a:t>Compost- in place, but education of school needed</a:t>
            </a:r>
            <a:endParaRPr sz="1250">
              <a:solidFill>
                <a:schemeClr val="dk1"/>
              </a:solidFill>
              <a:latin typeface="Rubik"/>
              <a:ea typeface="Rubik"/>
              <a:cs typeface="Rubik"/>
              <a:sym typeface="Rubik"/>
            </a:endParaRPr>
          </a:p>
          <a:p>
            <a:pPr marL="457200" lvl="0" indent="-307975" algn="l" rtl="0">
              <a:spcBef>
                <a:spcPts val="0"/>
              </a:spcBef>
              <a:spcAft>
                <a:spcPts val="0"/>
              </a:spcAft>
              <a:buClr>
                <a:schemeClr val="dk1"/>
              </a:buClr>
              <a:buSzPts val="1250"/>
              <a:buFont typeface="Rubik"/>
              <a:buChar char="❏"/>
            </a:pPr>
            <a:r>
              <a:rPr lang="en" sz="1250">
                <a:solidFill>
                  <a:schemeClr val="dk1"/>
                </a:solidFill>
                <a:latin typeface="Rubik"/>
                <a:ea typeface="Rubik"/>
                <a:cs typeface="Rubik"/>
                <a:sym typeface="Rubik"/>
              </a:rPr>
              <a:t>Signage about site development </a:t>
            </a:r>
            <a:endParaRPr sz="1250">
              <a:solidFill>
                <a:schemeClr val="dk1"/>
              </a:solidFill>
              <a:latin typeface="Rubik"/>
              <a:ea typeface="Rubik"/>
              <a:cs typeface="Rubik"/>
              <a:sym typeface="Rubik"/>
            </a:endParaRPr>
          </a:p>
          <a:p>
            <a:pPr marL="457200" lvl="0" indent="-307975" algn="l" rtl="0">
              <a:spcBef>
                <a:spcPts val="0"/>
              </a:spcBef>
              <a:spcAft>
                <a:spcPts val="0"/>
              </a:spcAft>
              <a:buClr>
                <a:schemeClr val="dk1"/>
              </a:buClr>
              <a:buSzPts val="1250"/>
              <a:buFont typeface="Rubik"/>
              <a:buChar char="❏"/>
            </a:pPr>
            <a:r>
              <a:rPr lang="en" sz="1250">
                <a:solidFill>
                  <a:schemeClr val="dk1"/>
                </a:solidFill>
                <a:latin typeface="Rubik"/>
                <a:ea typeface="Rubik"/>
                <a:cs typeface="Rubik"/>
                <a:sym typeface="Rubik"/>
              </a:rPr>
              <a:t>Prepare site by smothering/solarizing grass/weeds.</a:t>
            </a:r>
            <a:endParaRPr sz="1250">
              <a:solidFill>
                <a:schemeClr val="dk1"/>
              </a:solidFill>
              <a:latin typeface="Rubik"/>
              <a:ea typeface="Rubik"/>
              <a:cs typeface="Rubik"/>
              <a:sym typeface="Rubik"/>
            </a:endParaRPr>
          </a:p>
          <a:p>
            <a:pPr marL="457200" lvl="0" indent="-307975" algn="l" rtl="0">
              <a:spcBef>
                <a:spcPts val="0"/>
              </a:spcBef>
              <a:spcAft>
                <a:spcPts val="0"/>
              </a:spcAft>
              <a:buClr>
                <a:schemeClr val="dk1"/>
              </a:buClr>
              <a:buSzPts val="1250"/>
              <a:buFont typeface="Rubik"/>
              <a:buChar char="❏"/>
            </a:pPr>
            <a:r>
              <a:rPr lang="en" sz="1250">
                <a:solidFill>
                  <a:schemeClr val="dk1"/>
                </a:solidFill>
                <a:latin typeface="Rubik"/>
                <a:ea typeface="Rubik"/>
                <a:cs typeface="Rubik"/>
                <a:sym typeface="Rubik"/>
              </a:rPr>
              <a:t>Planting and monthly care</a:t>
            </a:r>
            <a:endParaRPr sz="1250">
              <a:solidFill>
                <a:schemeClr val="dk1"/>
              </a:solidFill>
              <a:latin typeface="Rubik"/>
              <a:ea typeface="Rubik"/>
              <a:cs typeface="Rubik"/>
              <a:sym typeface="Rubik"/>
            </a:endParaRPr>
          </a:p>
          <a:p>
            <a:pPr marL="0" lvl="0" indent="0" algn="l" rtl="0">
              <a:spcBef>
                <a:spcPts val="0"/>
              </a:spcBef>
              <a:spcAft>
                <a:spcPts val="0"/>
              </a:spcAft>
              <a:buNone/>
            </a:pPr>
            <a:endParaRPr sz="1250">
              <a:solidFill>
                <a:schemeClr val="dk1"/>
              </a:solidFill>
              <a:latin typeface="Rubik"/>
              <a:ea typeface="Rubik"/>
              <a:cs typeface="Rubik"/>
              <a:sym typeface="Rubik"/>
            </a:endParaRPr>
          </a:p>
          <a:p>
            <a:pPr marL="0" lvl="0" indent="0" algn="l" rtl="0">
              <a:spcBef>
                <a:spcPts val="0"/>
              </a:spcBef>
              <a:spcAft>
                <a:spcPts val="0"/>
              </a:spcAft>
              <a:buNone/>
            </a:pPr>
            <a:r>
              <a:rPr lang="en" sz="1250" u="sng">
                <a:solidFill>
                  <a:schemeClr val="dk1"/>
                </a:solidFill>
                <a:latin typeface="Rubik"/>
                <a:ea typeface="Rubik"/>
                <a:cs typeface="Rubik"/>
                <a:sym typeface="Rubik"/>
              </a:rPr>
              <a:t>Funding:</a:t>
            </a:r>
            <a:r>
              <a:rPr lang="en" sz="1250">
                <a:solidFill>
                  <a:schemeClr val="dk1"/>
                </a:solidFill>
                <a:latin typeface="Rubik"/>
                <a:ea typeface="Rubik"/>
                <a:cs typeface="Rubik"/>
                <a:sym typeface="Rubik"/>
              </a:rPr>
              <a:t> </a:t>
            </a:r>
            <a:endParaRPr sz="1250">
              <a:solidFill>
                <a:schemeClr val="dk1"/>
              </a:solidFill>
              <a:latin typeface="Rubik"/>
              <a:ea typeface="Rubik"/>
              <a:cs typeface="Rubik"/>
              <a:sym typeface="Rubik"/>
            </a:endParaRPr>
          </a:p>
          <a:p>
            <a:pPr marL="457200" lvl="0" indent="-307975" algn="l" rtl="0">
              <a:spcBef>
                <a:spcPts val="0"/>
              </a:spcBef>
              <a:spcAft>
                <a:spcPts val="0"/>
              </a:spcAft>
              <a:buClr>
                <a:schemeClr val="dk1"/>
              </a:buClr>
              <a:buSzPts val="1250"/>
              <a:buFont typeface="Rubik"/>
              <a:buChar char="❏"/>
            </a:pPr>
            <a:r>
              <a:rPr lang="en" sz="1250">
                <a:solidFill>
                  <a:schemeClr val="dk1"/>
                </a:solidFill>
                <a:latin typeface="Rubik"/>
                <a:ea typeface="Rubik"/>
                <a:cs typeface="Rubik"/>
                <a:sym typeface="Rubik"/>
              </a:rPr>
              <a:t>Granting source identified and approved. Will apply Feb 2026.</a:t>
            </a:r>
            <a:endParaRPr sz="1250">
              <a:solidFill>
                <a:schemeClr val="dk1"/>
              </a:solidFill>
              <a:latin typeface="Rubik"/>
              <a:ea typeface="Rubik"/>
              <a:cs typeface="Rubik"/>
              <a:sym typeface="Rubik"/>
            </a:endParaRPr>
          </a:p>
        </p:txBody>
      </p:sp>
    </p:spTree>
  </p:cSld>
  <p:clrMapOvr>
    <a:masterClrMapping/>
  </p:clrMapOvr>
</p:sld>
</file>

<file path=ppt/theme/theme1.xml><?xml version="1.0" encoding="utf-8"?>
<a:theme xmlns:a="http://schemas.openxmlformats.org/drawingml/2006/main" name="Syllabus / Course Overview #1">
  <a:themeElements>
    <a:clrScheme name="Simple Light">
      <a:dk1>
        <a:srgbClr val="03045E"/>
      </a:dk1>
      <a:lt1>
        <a:srgbClr val="CAF0F8"/>
      </a:lt1>
      <a:dk2>
        <a:srgbClr val="00508A"/>
      </a:dk2>
      <a:lt2>
        <a:srgbClr val="FFFFFF"/>
      </a:lt2>
      <a:accent1>
        <a:srgbClr val="86FFFF"/>
      </a:accent1>
      <a:accent2>
        <a:srgbClr val="90E0EF"/>
      </a:accent2>
      <a:accent3>
        <a:srgbClr val="0077B6"/>
      </a:accent3>
      <a:accent4>
        <a:srgbClr val="0096C7"/>
      </a:accent4>
      <a:accent5>
        <a:srgbClr val="00B4D8"/>
      </a:accent5>
      <a:accent6>
        <a:srgbClr val="00000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1384</Words>
  <Application>Microsoft Macintosh PowerPoint</Application>
  <PresentationFormat>On-screen Show (16:9)</PresentationFormat>
  <Paragraphs>195</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Hind</vt:lpstr>
      <vt:lpstr>Noto Emoji</vt:lpstr>
      <vt:lpstr>Questrial</vt:lpstr>
      <vt:lpstr>Arial</vt:lpstr>
      <vt:lpstr>Rubik SemiBold</vt:lpstr>
      <vt:lpstr>Rubik</vt:lpstr>
      <vt:lpstr>Young Serif</vt:lpstr>
      <vt:lpstr>Syllabus / Course Overview #1</vt:lpstr>
      <vt:lpstr>A Native Plant Sensory Garden </vt:lpstr>
      <vt:lpstr>           Table of Contents for Proposed Garden Plan</vt:lpstr>
      <vt:lpstr>The Native Plant Sensory Garden:  Growing Participation and Cultivating Biodiversity </vt:lpstr>
      <vt:lpstr>Program Goals link</vt:lpstr>
      <vt:lpstr>Logic Model link</vt:lpstr>
      <vt:lpstr>Describing the Vision  </vt:lpstr>
      <vt:lpstr> A Native Plant Sensory Garden </vt:lpstr>
      <vt:lpstr>Potential Partnerships link</vt:lpstr>
      <vt:lpstr>Checklist for Sustainable Garden Site Maintenance</vt:lpstr>
      <vt:lpstr>Evaluation  Plans</vt:lpstr>
      <vt:lpstr>Interdisciplinary Curriculum  Concept Map </vt:lpstr>
      <vt:lpstr>Fundraising Folder - Link</vt:lpstr>
      <vt:lpstr>Garden Timelines and Activities, Link</vt:lpstr>
      <vt:lpstr>Biodiversity Resources- link</vt:lpstr>
      <vt:lpstr>A Native Plant Sensory Garden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Michael Cooke</cp:lastModifiedBy>
  <cp:revision>1</cp:revision>
  <dcterms:modified xsi:type="dcterms:W3CDTF">2025-03-26T12:31:12Z</dcterms:modified>
</cp:coreProperties>
</file>