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AB7D9-686E-46E8-B9F3-6B4146E2DB34}" v="1" dt="2025-08-05T18:02:38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6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ja Williams" userId="683734627d0dcbfd" providerId="LiveId" clId="{A9CAB7D9-686E-46E8-B9F3-6B4146E2DB34}"/>
    <pc:docChg chg="modSld">
      <pc:chgData name="Sonja Williams" userId="683734627d0dcbfd" providerId="LiveId" clId="{A9CAB7D9-686E-46E8-B9F3-6B4146E2DB34}" dt="2025-08-06T13:57:42.727" v="2" actId="20577"/>
      <pc:docMkLst>
        <pc:docMk/>
      </pc:docMkLst>
      <pc:sldChg chg="modSp mod">
        <pc:chgData name="Sonja Williams" userId="683734627d0dcbfd" providerId="LiveId" clId="{A9CAB7D9-686E-46E8-B9F3-6B4146E2DB34}" dt="2025-08-06T13:57:42.727" v="2" actId="20577"/>
        <pc:sldMkLst>
          <pc:docMk/>
          <pc:sldMk cId="977133666" sldId="261"/>
        </pc:sldMkLst>
        <pc:spChg chg="mod">
          <ac:chgData name="Sonja Williams" userId="683734627d0dcbfd" providerId="LiveId" clId="{A9CAB7D9-686E-46E8-B9F3-6B4146E2DB34}" dt="2025-08-06T13:57:42.727" v="2" actId="20577"/>
          <ac:spMkLst>
            <pc:docMk/>
            <pc:sldMk cId="977133666" sldId="261"/>
            <ac:spMk id="6" creationId="{A1070287-1DAD-5B21-E224-9D8541F401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37EC-5E24-28A2-359A-3BEBC6074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56EA3-B0C9-8A63-8257-C13DDFC68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F100C-7DCD-CB9C-9DD2-2E1E9700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BA63-9566-47EE-A242-E6C194E2183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86E83-C175-ADB5-7FD7-0999C330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AF3D2-C59A-B475-F372-1F884DE4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A839-E5D7-46D8-B642-5BCBB1323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9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C4CC-0C28-36DC-EA0E-2816273E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F9EF7-A8BB-1031-8AAA-C581074E0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2D3B8-2AEA-023B-94B7-0DEE6EC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BA63-9566-47EE-A242-E6C194E2183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9031-B576-C1C6-609C-2B07589B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F3A15-C126-ADFE-7BDD-4A4A0B1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A839-E5D7-46D8-B642-5BCBB1323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6C541-2C22-809B-EDE0-8AE6B2685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0592D-77F3-22A1-F7EC-8196A8443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449BF-2101-8B38-05AF-3B4999D4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BA63-9566-47EE-A242-E6C194E2183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2DE7D-D882-EBD5-FA1D-2E6DC238D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492C9-FEAA-0DC3-707D-5AC721B9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A839-E5D7-46D8-B642-5BCBB1323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4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1B0B-EA7C-68F2-F481-258B81B6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37B6F-1E6D-0DF8-BFF6-BB67C63C2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4F8F8-0DCB-AF19-3CCF-DF8762B2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BA63-9566-47EE-A242-E6C194E2183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8C97B-CC71-6896-D057-F6183C4E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A7E93-63D6-F906-E8E0-C290F1F2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A839-E5D7-46D8-B642-5BCBB1323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6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6EE1-6066-13BD-4539-5F8C87E8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B4FF-1906-B798-1606-24DDCAF24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E34C3-6AA8-65D5-E40A-ABD665C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BA63-9566-47EE-A242-E6C194E2183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A46E0-C18E-782A-A25F-E15724F4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EF86-A021-9C2C-F738-4441F00A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A839-E5D7-46D8-B642-5BCBB1323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5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1238-2047-8F70-B79B-8FA86B99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EA80-0264-1EE0-3112-ECFA824E3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755D7-E6DE-7BB7-DA2A-5CCA5FBD7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B8E96-17F2-FB14-9D38-469B1867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BA63-9566-47EE-A242-E6C194E2183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05778-11D2-30C1-0B8C-EB7759BE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9815A-7A4C-C50B-7CE9-C9197CF0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A839-E5D7-46D8-B642-5BCBB1323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2CFF-0E13-846E-8F59-74C387E1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9B110-A0F1-2EB2-D8EA-FF9D7FC69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3D7B5-CA44-CC94-7685-1F368038B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04D30-ABF3-6D7B-6C25-02AFF82B7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45B572-F300-8F4D-77B6-CD69D0AC9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2DC35-F27E-7C42-F853-0A74D002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BA63-9566-47EE-A242-E6C194E2183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57550-5B09-4BE4-D1CD-7832841B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DF31A-18C4-439F-0A5D-E32C4570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A839-E5D7-46D8-B642-5BCBB1323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0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DE80-4677-A642-C538-AE48ADD4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EBFDD-1439-AD5A-4819-74A4D316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BA63-9566-47EE-A242-E6C194E2183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2F231-C364-1B8E-FE66-654970EB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CFFC2-FA43-29EA-3A84-BE3AA517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A839-E5D7-46D8-B642-5BCBB1323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2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8FB8D-B1F5-9248-892E-ABA3D960E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BA63-9566-47EE-A242-E6C194E2183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0BBFB-0C56-7AEF-0820-CE46D88D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7A6F7-913D-50C5-E745-10E42BB1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A839-E5D7-46D8-B642-5BCBB1323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C685-9236-E133-94EB-634FBF72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ADA0C-0AF3-4042-8C32-1A093F5E4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A0E8E-4E53-CD5C-B1F0-444EF6C59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12059-CA53-66F3-6CB7-8912AA06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BA63-9566-47EE-A242-E6C194E2183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8EB72-AFBB-FDED-5E5E-A434A542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36D6C-A77C-B06C-595A-77141611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A839-E5D7-46D8-B642-5BCBB1323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93C6-3E7B-1830-27FC-BEC772AD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918BF-A13B-ED62-DC50-549E1D302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F722C-DA44-9094-F35A-6E1B53F23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74273-255B-1A40-B47C-828D16E9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BA63-9566-47EE-A242-E6C194E2183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959B1-EDB8-8BDE-59DC-8386791C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10CB8-7A4C-4308-AB3B-C73024AB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A839-E5D7-46D8-B642-5BCBB1323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3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6016E-FD29-AD57-1C91-94BCE8D0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E30BD-7C17-24CF-F21E-7E64687BE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334DD-2337-849E-AFDC-D169906D1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74BA63-9566-47EE-A242-E6C194E2183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5B5E2-B591-CE79-80C1-F601576E9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5FD7-52CF-C59D-4867-3B7429D34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DA839-E5D7-46D8-B642-5BCBB1323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7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psa.org/" TargetMode="External"/><Relationship Id="rId5" Type="http://schemas.openxmlformats.org/officeDocument/2006/relationships/hyperlink" Target="https://www.gnsi.org/" TargetMode="External"/><Relationship Id="rId4" Type="http://schemas.openxmlformats.org/officeDocument/2006/relationships/hyperlink" Target="https://www.asba-art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ldwonder.org/wild-wonder-conference-2025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D365-BCE1-301D-AD89-7DB224C5B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Exploring Opportunities in Botanical and Natural Science Illustration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touching plant">
            <a:extLst>
              <a:ext uri="{FF2B5EF4-FFF2-40B4-BE49-F238E27FC236}">
                <a16:creationId xmlns:a16="http://schemas.microsoft.com/office/drawing/2014/main" id="{38B880EC-9F37-0E67-1FE5-53A12079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B789C-C782-9B1D-8FC2-76620EE7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/>
          </a:bodyPr>
          <a:lstStyle/>
          <a:p>
            <a:r>
              <a:rPr lang="en-US" b="1"/>
              <a:t>Opportunities for more training….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2AE5-7BBC-A25B-B6D8-447BE1C9E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03120"/>
            <a:ext cx="7543800" cy="393192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A la carte programs (online offerings):</a:t>
            </a:r>
          </a:p>
          <a:p>
            <a:pPr lvl="1"/>
            <a:r>
              <a:rPr lang="en-US" sz="2400" dirty="0"/>
              <a:t>Rhode Island School of Design</a:t>
            </a:r>
          </a:p>
          <a:p>
            <a:pPr lvl="1"/>
            <a:r>
              <a:rPr lang="en-US" sz="2400" dirty="0"/>
              <a:t>Art Students League of NY</a:t>
            </a:r>
          </a:p>
          <a:p>
            <a:pPr lvl="1"/>
            <a:r>
              <a:rPr lang="en-US" sz="2400" dirty="0"/>
              <a:t>NC Botanical Garden</a:t>
            </a:r>
          </a:p>
          <a:p>
            <a:pPr lvl="1"/>
            <a:r>
              <a:rPr lang="en-US" sz="2400" dirty="0" err="1"/>
              <a:t>Heeyoung</a:t>
            </a:r>
            <a:r>
              <a:rPr lang="en-US" sz="2400" dirty="0"/>
              <a:t> Kim Academy</a:t>
            </a:r>
          </a:p>
          <a:p>
            <a:pPr marL="274320" lvl="1" indent="0">
              <a:buNone/>
            </a:pPr>
            <a:endParaRPr lang="en-US" sz="2400" dirty="0"/>
          </a:p>
          <a:p>
            <a:r>
              <a:rPr lang="en-US" sz="2400" b="1" dirty="0"/>
              <a:t>Certificate Programs</a:t>
            </a:r>
          </a:p>
          <a:p>
            <a:pPr lvl="1"/>
            <a:r>
              <a:rPr lang="en-US" sz="2400" dirty="0"/>
              <a:t>Rhode Island School of Design</a:t>
            </a:r>
          </a:p>
          <a:p>
            <a:pPr lvl="1"/>
            <a:r>
              <a:rPr lang="en-US" sz="2400" dirty="0" err="1"/>
              <a:t>CalState</a:t>
            </a:r>
            <a:r>
              <a:rPr lang="en-US" sz="2400" dirty="0"/>
              <a:t> Monterey Bay (at least some online)</a:t>
            </a:r>
          </a:p>
          <a:p>
            <a:pPr lvl="1"/>
            <a:r>
              <a:rPr lang="en-US" sz="2400" dirty="0"/>
              <a:t>Royal Botanic Garden Edinburgh (2 levels)</a:t>
            </a:r>
          </a:p>
          <a:p>
            <a:pPr lvl="1"/>
            <a:r>
              <a:rPr lang="en-US" sz="2400" dirty="0"/>
              <a:t>NC Botanical Garden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96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31478-B6FC-4968-0E34-4B6750A7D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touching plant">
            <a:extLst>
              <a:ext uri="{FF2B5EF4-FFF2-40B4-BE49-F238E27FC236}">
                <a16:creationId xmlns:a16="http://schemas.microsoft.com/office/drawing/2014/main" id="{7B84DEAE-C8E1-DA3D-5C8E-A6F7A653B3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D1DEE-C96A-5A7C-D78A-44698258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/>
          </a:bodyPr>
          <a:lstStyle/>
          <a:p>
            <a:r>
              <a:rPr lang="en-US" dirty="0"/>
              <a:t>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02E76-F176-BE5F-BDD4-8921A7DC0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03120"/>
            <a:ext cx="7543800" cy="3931920"/>
          </a:xfrm>
        </p:spPr>
        <p:txBody>
          <a:bodyPr>
            <a:normAutofit/>
          </a:bodyPr>
          <a:lstStyle/>
          <a:p>
            <a:r>
              <a:rPr lang="en-US" sz="2400" dirty="0"/>
              <a:t>American Society of Botanical Artists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https://www.asba-art.org/</a:t>
            </a:r>
            <a:endParaRPr lang="en-US" sz="2400" dirty="0">
              <a:solidFill>
                <a:srgbClr val="FFFF00"/>
              </a:solidFill>
            </a:endParaRPr>
          </a:p>
          <a:p>
            <a:pPr lvl="1"/>
            <a:endParaRPr lang="en-US" sz="2400" dirty="0"/>
          </a:p>
          <a:p>
            <a:r>
              <a:rPr lang="en-US" sz="2400" dirty="0"/>
              <a:t>Guild of Natural Science Illustrators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https://www.gnsi.org/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Colored Pencil Society of America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https://cpsa.org/</a:t>
            </a:r>
            <a:endParaRPr lang="en-US" sz="2400" dirty="0">
              <a:solidFill>
                <a:srgbClr val="FFFF00"/>
              </a:solidFill>
            </a:endParaRP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15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41F44B-AF85-47DE-C5F1-E6B7D313A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touching plant">
            <a:extLst>
              <a:ext uri="{FF2B5EF4-FFF2-40B4-BE49-F238E27FC236}">
                <a16:creationId xmlns:a16="http://schemas.microsoft.com/office/drawing/2014/main" id="{F02E3DE6-60D8-9E5B-B68C-AC6106AD0B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E57725-841B-8E3A-C22C-02773857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/>
          </a:bodyPr>
          <a:lstStyle/>
          <a:p>
            <a:r>
              <a:rPr lang="en-US" b="1" dirty="0"/>
              <a:t>Events and Workshops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556BD-AD6F-5492-C200-CEBCF086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03120"/>
            <a:ext cx="75438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70287-1DAD-5B21-E224-9D8541F401EF}"/>
              </a:ext>
            </a:extLst>
          </p:cNvPr>
          <p:cNvSpPr txBox="1"/>
          <p:nvPr/>
        </p:nvSpPr>
        <p:spPr>
          <a:xfrm>
            <a:off x="889000" y="2014194"/>
            <a:ext cx="7696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Wild Wonder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ildwonder.org/wild-wonder-conference-2025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b="1" dirty="0"/>
              <a:t>Exploring Overland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https://www.exploringoverland.com/training-trips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b="1" dirty="0"/>
              <a:t>Wendy Hollender (Draw Botanical)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https://drawbotanical.com/workshops/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33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143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Exploring Opportunities in Botanical and Natural Science Illustration</vt:lpstr>
      <vt:lpstr>Opportunities for more training….</vt:lpstr>
      <vt:lpstr>Organizations</vt:lpstr>
      <vt:lpstr>Events and Workshops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Sonja Williams</dc:creator>
  <cp:lastModifiedBy>Sonja Williams</cp:lastModifiedBy>
  <cp:revision>1</cp:revision>
  <dcterms:created xsi:type="dcterms:W3CDTF">2025-08-02T18:11:03Z</dcterms:created>
  <dcterms:modified xsi:type="dcterms:W3CDTF">2025-08-06T13:57:51Z</dcterms:modified>
</cp:coreProperties>
</file>