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28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FD00-3173-FB4E-B6B4-AA9DB95FF211}" type="datetimeFigureOut">
              <a:rPr lang="en-US" smtClean="0"/>
              <a:t>7/15/11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5D51-38AB-2144-A375-FA252965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2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FD00-3173-FB4E-B6B4-AA9DB95FF211}" type="datetimeFigureOut">
              <a:rPr lang="en-US" smtClean="0"/>
              <a:t>7/15/11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5D51-38AB-2144-A375-FA252965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0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FD00-3173-FB4E-B6B4-AA9DB95FF211}" type="datetimeFigureOut">
              <a:rPr lang="en-US" smtClean="0"/>
              <a:t>7/15/11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5D51-38AB-2144-A375-FA252965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FD00-3173-FB4E-B6B4-AA9DB95FF211}" type="datetimeFigureOut">
              <a:rPr lang="en-US" smtClean="0"/>
              <a:t>7/15/11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5D51-38AB-2144-A375-FA252965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FD00-3173-FB4E-B6B4-AA9DB95FF211}" type="datetimeFigureOut">
              <a:rPr lang="en-US" smtClean="0"/>
              <a:t>7/15/11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5D51-38AB-2144-A375-FA252965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FD00-3173-FB4E-B6B4-AA9DB95FF211}" type="datetimeFigureOut">
              <a:rPr lang="en-US" smtClean="0"/>
              <a:t>7/15/11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5D51-38AB-2144-A375-FA252965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FD00-3173-FB4E-B6B4-AA9DB95FF211}" type="datetimeFigureOut">
              <a:rPr lang="en-US" smtClean="0"/>
              <a:t>7/15/11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5D51-38AB-2144-A375-FA252965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3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FD00-3173-FB4E-B6B4-AA9DB95FF211}" type="datetimeFigureOut">
              <a:rPr lang="en-US" smtClean="0"/>
              <a:t>7/15/11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5D51-38AB-2144-A375-FA252965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FD00-3173-FB4E-B6B4-AA9DB95FF211}" type="datetimeFigureOut">
              <a:rPr lang="en-US" smtClean="0"/>
              <a:t>7/15/11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5D51-38AB-2144-A375-FA252965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FD00-3173-FB4E-B6B4-AA9DB95FF211}" type="datetimeFigureOut">
              <a:rPr lang="en-US" smtClean="0"/>
              <a:t>7/15/11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5D51-38AB-2144-A375-FA252965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FD00-3173-FB4E-B6B4-AA9DB95FF211}" type="datetimeFigureOut">
              <a:rPr lang="en-US" smtClean="0"/>
              <a:t>7/15/11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5D51-38AB-2144-A375-FA252965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4FD00-3173-FB4E-B6B4-AA9DB95FF211}" type="datetimeFigureOut">
              <a:rPr lang="en-US" smtClean="0"/>
              <a:t>7/15/11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5D51-38AB-2144-A375-FA252965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3.jpeg"/><Relationship Id="rId4" Type="http://schemas.openxmlformats.org/officeDocument/2006/relationships/image" Target="../media/image3.jpeg"/><Relationship Id="rId7" Type="http://schemas.openxmlformats.org/officeDocument/2006/relationships/image" Target="../media/image6.jpe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0" Type="http://schemas.openxmlformats.org/officeDocument/2006/relationships/image" Target="../media/image9.jpeg"/><Relationship Id="rId5" Type="http://schemas.openxmlformats.org/officeDocument/2006/relationships/image" Target="../media/image4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9" Type="http://schemas.openxmlformats.org/officeDocument/2006/relationships/image" Target="../media/image8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5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53" y="1462619"/>
            <a:ext cx="1617315" cy="1093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53" y="2704671"/>
            <a:ext cx="1628756" cy="1090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53" y="3960426"/>
            <a:ext cx="1628756" cy="1090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04" y="5191420"/>
            <a:ext cx="1625505" cy="1046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9506" y="6149864"/>
            <a:ext cx="1087490" cy="161651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06" y="1462620"/>
            <a:ext cx="1394317" cy="109346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67" y="2704671"/>
            <a:ext cx="1464736" cy="108711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05" y="3960426"/>
            <a:ext cx="1477437" cy="106873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06" y="5191420"/>
            <a:ext cx="1453961" cy="102455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05" y="6414377"/>
            <a:ext cx="1464737" cy="108749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62620"/>
            <a:ext cx="1509198" cy="10934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8481"/>
            <a:ext cx="1350009" cy="1087116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26710"/>
            <a:ext cx="1350009" cy="108749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63138" y="699869"/>
            <a:ext cx="16022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Greenhouse</a:t>
            </a:r>
          </a:p>
          <a:p>
            <a:r>
              <a:rPr lang="en-US" sz="1700" dirty="0" smtClean="0"/>
              <a:t>Whitefly</a:t>
            </a:r>
            <a:endParaRPr lang="en-US" sz="1700" dirty="0"/>
          </a:p>
        </p:txBody>
      </p:sp>
      <p:sp>
        <p:nvSpPr>
          <p:cNvPr id="18" name="Rectangle 17"/>
          <p:cNvSpPr/>
          <p:nvPr/>
        </p:nvSpPr>
        <p:spPr>
          <a:xfrm>
            <a:off x="3297767" y="699869"/>
            <a:ext cx="14210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 smtClean="0"/>
              <a:t>Silverleaf</a:t>
            </a:r>
            <a:endParaRPr lang="en-US" sz="1700" dirty="0" smtClean="0"/>
          </a:p>
          <a:p>
            <a:r>
              <a:rPr lang="en-US" sz="1700" dirty="0" smtClean="0"/>
              <a:t>Whitefly</a:t>
            </a:r>
            <a:endParaRPr lang="en-US" sz="1700" dirty="0"/>
          </a:p>
        </p:txBody>
      </p:sp>
      <p:sp>
        <p:nvSpPr>
          <p:cNvPr id="19" name="Rectangle 18"/>
          <p:cNvSpPr/>
          <p:nvPr/>
        </p:nvSpPr>
        <p:spPr>
          <a:xfrm>
            <a:off x="4936067" y="699869"/>
            <a:ext cx="15261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 smtClean="0"/>
              <a:t>Bandedwinged</a:t>
            </a:r>
            <a:endParaRPr lang="en-US" sz="1700" dirty="0" smtClean="0"/>
          </a:p>
          <a:p>
            <a:r>
              <a:rPr lang="en-US" sz="1700" dirty="0" smtClean="0"/>
              <a:t>Whitefly</a:t>
            </a:r>
            <a:endParaRPr lang="en-US" sz="1700" dirty="0"/>
          </a:p>
        </p:txBody>
      </p:sp>
      <p:sp>
        <p:nvSpPr>
          <p:cNvPr id="20" name="TextBox 19"/>
          <p:cNvSpPr txBox="1"/>
          <p:nvPr/>
        </p:nvSpPr>
        <p:spPr>
          <a:xfrm>
            <a:off x="220134" y="1462620"/>
            <a:ext cx="11498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1. Adult</a:t>
            </a:r>
            <a:endParaRPr lang="en-US" sz="1700" dirty="0"/>
          </a:p>
        </p:txBody>
      </p:sp>
      <p:sp>
        <p:nvSpPr>
          <p:cNvPr id="21" name="Rectangle 20"/>
          <p:cNvSpPr/>
          <p:nvPr/>
        </p:nvSpPr>
        <p:spPr>
          <a:xfrm>
            <a:off x="220134" y="2704670"/>
            <a:ext cx="127486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2. </a:t>
            </a:r>
            <a:r>
              <a:rPr lang="en-US" sz="1700" dirty="0" err="1" smtClean="0"/>
              <a:t>Pupal</a:t>
            </a:r>
            <a:r>
              <a:rPr lang="en-US" sz="1700" dirty="0" smtClean="0"/>
              <a:t> stage from above</a:t>
            </a:r>
            <a:endParaRPr lang="en-US" sz="1700" dirty="0"/>
          </a:p>
        </p:txBody>
      </p:sp>
      <p:sp>
        <p:nvSpPr>
          <p:cNvPr id="22" name="Rectangle 21"/>
          <p:cNvSpPr/>
          <p:nvPr/>
        </p:nvSpPr>
        <p:spPr>
          <a:xfrm>
            <a:off x="220134" y="3960426"/>
            <a:ext cx="126261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3. </a:t>
            </a:r>
            <a:r>
              <a:rPr lang="en-US" sz="1700" dirty="0" err="1" smtClean="0"/>
              <a:t>Pupal</a:t>
            </a:r>
            <a:r>
              <a:rPr lang="en-US" sz="1700" dirty="0" smtClean="0"/>
              <a:t> stage from the side</a:t>
            </a:r>
            <a:endParaRPr lang="en-US" sz="1700" dirty="0"/>
          </a:p>
        </p:txBody>
      </p:sp>
      <p:sp>
        <p:nvSpPr>
          <p:cNvPr id="23" name="Rectangle 22"/>
          <p:cNvSpPr/>
          <p:nvPr/>
        </p:nvSpPr>
        <p:spPr>
          <a:xfrm>
            <a:off x="220134" y="5202841"/>
            <a:ext cx="12748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4. Eggs</a:t>
            </a:r>
            <a:endParaRPr lang="en-US" sz="1700" dirty="0"/>
          </a:p>
        </p:txBody>
      </p:sp>
      <p:sp>
        <p:nvSpPr>
          <p:cNvPr id="24" name="Rectangle 23"/>
          <p:cNvSpPr/>
          <p:nvPr/>
        </p:nvSpPr>
        <p:spPr>
          <a:xfrm>
            <a:off x="220134" y="6414377"/>
            <a:ext cx="126261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5. Multiple immature life stages</a:t>
            </a:r>
            <a:endParaRPr lang="en-US" sz="1700" dirty="0"/>
          </a:p>
        </p:txBody>
      </p:sp>
      <p:sp>
        <p:nvSpPr>
          <p:cNvPr id="25" name="Rectangle 24"/>
          <p:cNvSpPr/>
          <p:nvPr/>
        </p:nvSpPr>
        <p:spPr>
          <a:xfrm>
            <a:off x="4953000" y="6431152"/>
            <a:ext cx="1509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Empty cases of SLWF (left) and GHWF (right)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8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carsia formosa adult (Hoddle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8" y="1092051"/>
            <a:ext cx="1617674" cy="1083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18" y="2511347"/>
            <a:ext cx="1583768" cy="1120853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8" y="3954485"/>
            <a:ext cx="1583768" cy="103238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8" y="5410540"/>
            <a:ext cx="1583768" cy="964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333" y="474133"/>
            <a:ext cx="496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Biological control agents to manage whitefly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9333" y="1092051"/>
            <a:ext cx="268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Encarsia</a:t>
            </a:r>
            <a:r>
              <a:rPr lang="en-US" dirty="0" smtClean="0"/>
              <a:t> </a:t>
            </a:r>
            <a:r>
              <a:rPr lang="en-US" dirty="0" err="1" smtClean="0"/>
              <a:t>formosa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09333" y="2511347"/>
            <a:ext cx="247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GHWF parasitized by </a:t>
            </a:r>
            <a:r>
              <a:rPr lang="en-US" dirty="0" err="1" smtClean="0"/>
              <a:t>Encarsia</a:t>
            </a:r>
            <a:r>
              <a:rPr lang="en-US" dirty="0" smtClean="0"/>
              <a:t> </a:t>
            </a:r>
            <a:r>
              <a:rPr lang="en-US" dirty="0" err="1" smtClean="0"/>
              <a:t>formosa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09333" y="3954485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Eretmocerus</a:t>
            </a:r>
            <a:r>
              <a:rPr lang="en-US" dirty="0" smtClean="0"/>
              <a:t> </a:t>
            </a:r>
            <a:r>
              <a:rPr lang="en-US" dirty="0" err="1" smtClean="0"/>
              <a:t>eremicus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09333" y="5410540"/>
            <a:ext cx="209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Delphastus</a:t>
            </a:r>
            <a:r>
              <a:rPr lang="en-US" dirty="0" smtClean="0"/>
              <a:t> </a:t>
            </a:r>
            <a:r>
              <a:rPr lang="en-US" dirty="0" err="1" smtClean="0"/>
              <a:t>catalinae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96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60</Words>
  <Application>Microsoft Macintosh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Lamb</dc:creator>
  <cp:lastModifiedBy>Betsy Lamb</cp:lastModifiedBy>
  <cp:revision>3</cp:revision>
  <dcterms:created xsi:type="dcterms:W3CDTF">2011-07-15T16:32:30Z</dcterms:created>
  <dcterms:modified xsi:type="dcterms:W3CDTF">2011-07-15T17:00:47Z</dcterms:modified>
</cp:coreProperties>
</file>