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73" r:id="rId5"/>
    <p:sldId id="274" r:id="rId6"/>
    <p:sldId id="27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542B9E-5B83-4DD8-95E4-69DBCA4B46F5}" v="537" dt="2023-01-27T18:49:21.3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32" d="100"/>
          <a:sy n="32" d="100"/>
        </p:scale>
        <p:origin x="200" y="1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435F-8FB0-465B-AAE9-0F3D8F30D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D702A0-B919-4206-AE5A-4FD040626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031DE-80F5-45FD-A788-33FE63CC5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D6CC-8213-417B-9713-0B697F599702}" type="datetimeFigureOut">
              <a:rPr lang="en-US" smtClean="0"/>
              <a:t>1/8/26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6328D-C713-4967-9B5E-7D689A52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46E6F-132D-4F67-88D9-7E4BB4165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B8C2-BB36-4515-B27D-C8891105C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23994-ECE6-4878-B523-D0748A8A1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6855A8-F433-46D8-ADBC-1A81721F7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1AB1B-FD1A-4A6E-8B42-7F9C5C6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D6CC-8213-417B-9713-0B697F599702}" type="datetimeFigureOut">
              <a:rPr lang="en-US" smtClean="0"/>
              <a:t>1/8/26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84D7F-E43C-4F7B-B954-144BCD489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FF05E-089F-474E-A871-CAF7080E8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B8C2-BB36-4515-B27D-C8891105C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35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D1FA1F-FBEA-471E-8803-BBAB6DCF7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46F10-EF4B-4851-A973-8B26CFC8A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EC05-7939-4837-9F63-674FAA3F6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D6CC-8213-417B-9713-0B697F599702}" type="datetimeFigureOut">
              <a:rPr lang="en-US" smtClean="0"/>
              <a:t>1/8/26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13AAE-68B4-46CD-A1BB-AB52C3CBA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A6E85-387C-4398-95E1-14111D6E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B8C2-BB36-4515-B27D-C8891105C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1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A9811-E78F-46E7-96B7-043959F21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3028C-0C3C-4575-B64C-1E3A7E307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8432E-850E-4B1B-A189-F2E0F7156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D6CC-8213-417B-9713-0B697F599702}" type="datetimeFigureOut">
              <a:rPr lang="en-US" smtClean="0"/>
              <a:t>1/8/26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50C66-D308-4322-ACD0-9B609BF74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35033-1C31-4028-9C9A-ED9FD0DD5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B8C2-BB36-4515-B27D-C8891105C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8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0CCA-4E27-4E65-8964-785433187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76EE4-B48E-4975-A134-413C6A25F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A4CD2-8DC9-494F-AFA3-C83FB699C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D6CC-8213-417B-9713-0B697F599702}" type="datetimeFigureOut">
              <a:rPr lang="en-US" smtClean="0"/>
              <a:t>1/8/26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FDA6E-A681-4C73-803B-57C19B334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E86D7-7FCE-48BA-A962-BB95A2F9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B8C2-BB36-4515-B27D-C8891105C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5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06E73-BC95-427E-847D-93FBD5C9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15087-04A8-4D3E-AE7E-99602B894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87E63-7081-4D00-A530-F0908A53C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96EEA-2BAE-48C9-8B3B-07A5DFA6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D6CC-8213-417B-9713-0B697F599702}" type="datetimeFigureOut">
              <a:rPr lang="en-US" smtClean="0"/>
              <a:t>1/8/26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5975C-7AEE-464F-9A84-EEA4BD5E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A36C7-7F92-4945-80EF-4D1B396E4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B8C2-BB36-4515-B27D-C8891105C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27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51566-9239-4CBF-BFF4-11D5AFEA3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21752-CE93-4637-86DF-40E615463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CADD0-E61F-4F54-885C-CC5A1A5A2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C09B94-DC6D-4D3B-A8BC-16EC2BB87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3D13EE-B183-41D7-803A-8E6F3C28B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E557C0-FF51-4688-93BC-3AA965469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D6CC-8213-417B-9713-0B697F599702}" type="datetimeFigureOut">
              <a:rPr lang="en-US" smtClean="0"/>
              <a:t>1/8/26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C9698E-0975-4FCC-AD6E-2283364BF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253C37-40F6-4BD0-8193-4CCE4734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B8C2-BB36-4515-B27D-C8891105C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36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A16F7-A00D-4C61-8F1C-5DED5472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022629-20B0-4F23-8F8E-2AE0D6D82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D6CC-8213-417B-9713-0B697F599702}" type="datetimeFigureOut">
              <a:rPr lang="en-US" smtClean="0"/>
              <a:t>1/8/26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499E60-AD97-4529-9EEA-8EA0C4BD8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C145F-0913-4474-B063-25A61FFF0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B8C2-BB36-4515-B27D-C8891105C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13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2A407C-1671-42C2-86AD-BA53157E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D6CC-8213-417B-9713-0B697F599702}" type="datetimeFigureOut">
              <a:rPr lang="en-US" smtClean="0"/>
              <a:t>1/8/26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62C251-8741-4839-B853-C299CA308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78AEC-4A32-4033-96C4-6902EDBB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B8C2-BB36-4515-B27D-C8891105C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47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8A9E-D184-44D8-A28B-EE6E9DDDE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05936-7558-4265-A27A-2096EE605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ED574-4CFA-4FC7-B9B3-F5F31441A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817F3-29EF-4461-87BC-4525EFA5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D6CC-8213-417B-9713-0B697F599702}" type="datetimeFigureOut">
              <a:rPr lang="en-US" smtClean="0"/>
              <a:t>1/8/26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551EA-3B13-41D4-975C-1400FDAB1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FA110-FB58-459E-A984-47F1FFC0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B8C2-BB36-4515-B27D-C8891105C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45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D89ED-569F-4FB8-AA88-731A5582C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DB494C-B61E-4A1D-8A1D-65DF95C058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18F7E-A1CF-42F4-9081-7F5F3BBAF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EDB9B5-AB40-43DC-A6CE-C80437F59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D6CC-8213-417B-9713-0B697F599702}" type="datetimeFigureOut">
              <a:rPr lang="en-US" smtClean="0"/>
              <a:t>1/8/26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733C0B-9234-49A3-9EE8-3D05D9EF8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0F50E-9FFB-446C-89AA-76C0A7C1E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B8C2-BB36-4515-B27D-C8891105C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2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1D464E-D30D-43DA-BA1F-9BE7EE2F5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FDB72-1808-4472-AEB5-89E04FA76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0CB7A-8EAC-48D9-B72E-ED7760707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0D6CC-8213-417B-9713-0B697F599702}" type="datetimeFigureOut">
              <a:rPr lang="en-US" smtClean="0"/>
              <a:t>1/8/26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5626D-195C-44DE-A4CB-D7B567D237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21D85-6D93-4CF2-8731-C3E6DB551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FB8C2-BB36-4515-B27D-C8891105C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0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uvm.edu/~entlab/index.html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hyperlink" Target="mailto:cfrank@uvm.edu" TargetMode="External"/><Relationship Id="rId17" Type="http://schemas.openxmlformats.org/officeDocument/2006/relationships/image" Target="../media/image12.png"/><Relationship Id="rId2" Type="http://schemas.openxmlformats.org/officeDocument/2006/relationships/image" Target="../media/image1.jpeg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hyperlink" Target="https://www.uvm.edu/cals/pss/profiles/research-assistant-professor-cheryl-frank-sullivan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tiff"/><Relationship Id="rId9" Type="http://schemas.openxmlformats.org/officeDocument/2006/relationships/image" Target="../media/image8.jpeg"/><Relationship Id="rId14" Type="http://schemas.openxmlformats.org/officeDocument/2006/relationships/hyperlink" Target="https://www.uvm.edu/~uvmticks/index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cals.cornell.edu/new-york-state-integrated-pest-management/outreach-education/ipm-areas/ornamental-ipm" TargetMode="External"/><Relationship Id="rId7" Type="http://schemas.openxmlformats.org/officeDocument/2006/relationships/image" Target="../media/image16.JPG"/><Relationship Id="rId2" Type="http://schemas.openxmlformats.org/officeDocument/2006/relationships/hyperlink" Target="mailto:eml38@cornell.ed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mailto:sburnett@maine.ed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8CE23ED-86FB-469D-B91C-5319B9B3446D}"/>
              </a:ext>
            </a:extLst>
          </p:cNvPr>
          <p:cNvSpPr txBox="1"/>
          <p:nvPr/>
        </p:nvSpPr>
        <p:spPr>
          <a:xfrm>
            <a:off x="6966932" y="4255642"/>
            <a:ext cx="1807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Agrovoltaics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E048A-AC9F-4A70-802A-4DD0120AF429}"/>
              </a:ext>
            </a:extLst>
          </p:cNvPr>
          <p:cNvSpPr txBox="1"/>
          <p:nvPr/>
        </p:nvSpPr>
        <p:spPr>
          <a:xfrm>
            <a:off x="8260396" y="6260995"/>
            <a:ext cx="3587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Greenhouse &amp; High tunnel pest research (thrips, whiteflies, spider mites) &amp; Extension Outreach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069E32-9243-4941-95D0-74FF194B2F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6803" y="3421855"/>
            <a:ext cx="3324110" cy="2493082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92DD97-2CA2-4836-BD90-778A7B798C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5" t="11199" r="23251" b="49944"/>
          <a:stretch/>
        </p:blipFill>
        <p:spPr>
          <a:xfrm>
            <a:off x="2746659" y="4911221"/>
            <a:ext cx="1378582" cy="154750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BA92FB-C083-4972-B35C-0FC264AD1223}"/>
              </a:ext>
            </a:extLst>
          </p:cNvPr>
          <p:cNvSpPr txBox="1"/>
          <p:nvPr/>
        </p:nvSpPr>
        <p:spPr>
          <a:xfrm>
            <a:off x="237553" y="6278528"/>
            <a:ext cx="2499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Conservation biological control (habitat plantings for beneficials)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3C8853-2D2F-47ED-9AA8-C53A7761B011}"/>
              </a:ext>
            </a:extLst>
          </p:cNvPr>
          <p:cNvSpPr/>
          <p:nvPr/>
        </p:nvSpPr>
        <p:spPr>
          <a:xfrm>
            <a:off x="6166285" y="250983"/>
            <a:ext cx="29941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Specialize in the Integrated 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est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anagement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(IPM) of key pests in agricultural, landscape and forest settings.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A picture containing invertebrate, arthropod, acarine&#10;&#10;Description automatically generated">
            <a:extLst>
              <a:ext uri="{FF2B5EF4-FFF2-40B4-BE49-F238E27FC236}">
                <a16:creationId xmlns:a16="http://schemas.microsoft.com/office/drawing/2014/main" id="{8A2EE85C-23CF-4EF1-AE6F-51C19090F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94" y="2400481"/>
            <a:ext cx="1966417" cy="18317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3C9C72-514A-4FA2-B7B7-BF8BC7A189B1}"/>
              </a:ext>
            </a:extLst>
          </p:cNvPr>
          <p:cNvSpPr/>
          <p:nvPr/>
        </p:nvSpPr>
        <p:spPr>
          <a:xfrm>
            <a:off x="5896627" y="5158256"/>
            <a:ext cx="28063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BD582C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Primary emphasis on biological control (parasites, predators and pathogens)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0640A5-A631-4D3C-86DF-2412409AF43B}"/>
              </a:ext>
            </a:extLst>
          </p:cNvPr>
          <p:cNvSpPr txBox="1"/>
          <p:nvPr/>
        </p:nvSpPr>
        <p:spPr>
          <a:xfrm>
            <a:off x="4672343" y="4374108"/>
            <a:ext cx="1833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Ticks</a:t>
            </a:r>
          </a:p>
        </p:txBody>
      </p:sp>
      <p:pic>
        <p:nvPicPr>
          <p:cNvPr id="16" name="Picture 15" descr="A picture containing metal, silver, close&#10;&#10;Description automatically generated">
            <a:extLst>
              <a:ext uri="{FF2B5EF4-FFF2-40B4-BE49-F238E27FC236}">
                <a16:creationId xmlns:a16="http://schemas.microsoft.com/office/drawing/2014/main" id="{05741614-8394-4F84-98F1-0F74C72B78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43" y="4911221"/>
            <a:ext cx="1587030" cy="158703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7" name="Picture 16" descr="A picture containing plant, vegetable, fresh&#10;&#10;Description automatically generated">
            <a:extLst>
              <a:ext uri="{FF2B5EF4-FFF2-40B4-BE49-F238E27FC236}">
                <a16:creationId xmlns:a16="http://schemas.microsoft.com/office/drawing/2014/main" id="{1B07FC44-65A7-41B6-AEF7-58AD51DF79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12527" b="-2"/>
          <a:stretch/>
        </p:blipFill>
        <p:spPr>
          <a:xfrm>
            <a:off x="8744589" y="3830782"/>
            <a:ext cx="2662268" cy="228334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24BAE1-F5B8-442F-AF35-9134C35FAF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74" t="15906" r="14145" b="9331"/>
          <a:stretch/>
        </p:blipFill>
        <p:spPr>
          <a:xfrm>
            <a:off x="11010539" y="4485422"/>
            <a:ext cx="1097978" cy="8905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18AD37-A5D7-4CB8-B85E-DE1475EFE5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755" t="37104" r="38724"/>
          <a:stretch/>
        </p:blipFill>
        <p:spPr>
          <a:xfrm>
            <a:off x="11125918" y="5380110"/>
            <a:ext cx="916072" cy="88088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3E76BD-592E-46C3-AC62-BB27CFE9F5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2" t="-1" r="60592" b="2956"/>
          <a:stretch/>
        </p:blipFill>
        <p:spPr>
          <a:xfrm>
            <a:off x="9833314" y="1335017"/>
            <a:ext cx="1917959" cy="19414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F7F088-A935-4D7A-B5CC-84B9DF47562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232" t="38188" r="32424" b="14166"/>
          <a:stretch/>
        </p:blipFill>
        <p:spPr>
          <a:xfrm>
            <a:off x="6734039" y="2074217"/>
            <a:ext cx="2323816" cy="2101386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B26A66-8340-4F26-8C15-3875CC99B7BD}"/>
              </a:ext>
            </a:extLst>
          </p:cNvPr>
          <p:cNvSpPr txBox="1"/>
          <p:nvPr/>
        </p:nvSpPr>
        <p:spPr>
          <a:xfrm>
            <a:off x="9759515" y="3278544"/>
            <a:ext cx="2065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Saffron Production &amp;  Pests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64ADFB-37B9-4DA2-91B1-55BB44391B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0674" y="3337435"/>
            <a:ext cx="1440730" cy="14438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E9820BC-D2A1-4143-B13C-43AE055533A9}"/>
              </a:ext>
            </a:extLst>
          </p:cNvPr>
          <p:cNvSpPr txBox="1"/>
          <p:nvPr/>
        </p:nvSpPr>
        <p:spPr>
          <a:xfrm>
            <a:off x="228362" y="343962"/>
            <a:ext cx="4405074" cy="2523768"/>
          </a:xfrm>
          <a:custGeom>
            <a:avLst/>
            <a:gdLst>
              <a:gd name="csX0" fmla="*/ 0 w 4405074"/>
              <a:gd name="csY0" fmla="*/ 0 h 2523768"/>
              <a:gd name="csX1" fmla="*/ 506584 w 4405074"/>
              <a:gd name="csY1" fmla="*/ 0 h 2523768"/>
              <a:gd name="csX2" fmla="*/ 1057218 w 4405074"/>
              <a:gd name="csY2" fmla="*/ 0 h 2523768"/>
              <a:gd name="csX3" fmla="*/ 1563801 w 4405074"/>
              <a:gd name="csY3" fmla="*/ 0 h 2523768"/>
              <a:gd name="csX4" fmla="*/ 2158486 w 4405074"/>
              <a:gd name="csY4" fmla="*/ 0 h 2523768"/>
              <a:gd name="csX5" fmla="*/ 2621019 w 4405074"/>
              <a:gd name="csY5" fmla="*/ 0 h 2523768"/>
              <a:gd name="csX6" fmla="*/ 3171653 w 4405074"/>
              <a:gd name="csY6" fmla="*/ 0 h 2523768"/>
              <a:gd name="csX7" fmla="*/ 3678237 w 4405074"/>
              <a:gd name="csY7" fmla="*/ 0 h 2523768"/>
              <a:gd name="csX8" fmla="*/ 4405074 w 4405074"/>
              <a:gd name="csY8" fmla="*/ 0 h 2523768"/>
              <a:gd name="csX9" fmla="*/ 4405074 w 4405074"/>
              <a:gd name="csY9" fmla="*/ 529991 h 2523768"/>
              <a:gd name="csX10" fmla="*/ 4405074 w 4405074"/>
              <a:gd name="csY10" fmla="*/ 984270 h 2523768"/>
              <a:gd name="csX11" fmla="*/ 4405074 w 4405074"/>
              <a:gd name="csY11" fmla="*/ 1438548 h 2523768"/>
              <a:gd name="csX12" fmla="*/ 4405074 w 4405074"/>
              <a:gd name="csY12" fmla="*/ 1968539 h 2523768"/>
              <a:gd name="csX13" fmla="*/ 4405074 w 4405074"/>
              <a:gd name="csY13" fmla="*/ 2523768 h 2523768"/>
              <a:gd name="csX14" fmla="*/ 3986592 w 4405074"/>
              <a:gd name="csY14" fmla="*/ 2523768 h 2523768"/>
              <a:gd name="csX15" fmla="*/ 3480008 w 4405074"/>
              <a:gd name="csY15" fmla="*/ 2523768 h 2523768"/>
              <a:gd name="csX16" fmla="*/ 2973425 w 4405074"/>
              <a:gd name="csY16" fmla="*/ 2523768 h 2523768"/>
              <a:gd name="csX17" fmla="*/ 2422791 w 4405074"/>
              <a:gd name="csY17" fmla="*/ 2523768 h 2523768"/>
              <a:gd name="csX18" fmla="*/ 1872156 w 4405074"/>
              <a:gd name="csY18" fmla="*/ 2523768 h 2523768"/>
              <a:gd name="csX19" fmla="*/ 1409624 w 4405074"/>
              <a:gd name="csY19" fmla="*/ 2523768 h 2523768"/>
              <a:gd name="csX20" fmla="*/ 991142 w 4405074"/>
              <a:gd name="csY20" fmla="*/ 2523768 h 2523768"/>
              <a:gd name="csX21" fmla="*/ 0 w 4405074"/>
              <a:gd name="csY21" fmla="*/ 2523768 h 2523768"/>
              <a:gd name="csX22" fmla="*/ 0 w 4405074"/>
              <a:gd name="csY22" fmla="*/ 2044252 h 2523768"/>
              <a:gd name="csX23" fmla="*/ 0 w 4405074"/>
              <a:gd name="csY23" fmla="*/ 1589974 h 2523768"/>
              <a:gd name="csX24" fmla="*/ 0 w 4405074"/>
              <a:gd name="csY24" fmla="*/ 1110458 h 2523768"/>
              <a:gd name="csX25" fmla="*/ 0 w 4405074"/>
              <a:gd name="csY25" fmla="*/ 656180 h 2523768"/>
              <a:gd name="csX26" fmla="*/ 0 w 4405074"/>
              <a:gd name="csY26" fmla="*/ 0 h 25237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4405074" h="2523768" fill="none" extrusionOk="0">
                <a:moveTo>
                  <a:pt x="0" y="0"/>
                </a:moveTo>
                <a:cubicBezTo>
                  <a:pt x="152766" y="-55798"/>
                  <a:pt x="392742" y="38200"/>
                  <a:pt x="506584" y="0"/>
                </a:cubicBezTo>
                <a:cubicBezTo>
                  <a:pt x="620426" y="-38200"/>
                  <a:pt x="899584" y="42981"/>
                  <a:pt x="1057218" y="0"/>
                </a:cubicBezTo>
                <a:cubicBezTo>
                  <a:pt x="1214852" y="-42981"/>
                  <a:pt x="1391541" y="32416"/>
                  <a:pt x="1563801" y="0"/>
                </a:cubicBezTo>
                <a:cubicBezTo>
                  <a:pt x="1736061" y="-32416"/>
                  <a:pt x="1875154" y="21108"/>
                  <a:pt x="2158486" y="0"/>
                </a:cubicBezTo>
                <a:cubicBezTo>
                  <a:pt x="2441819" y="-21108"/>
                  <a:pt x="2433980" y="5308"/>
                  <a:pt x="2621019" y="0"/>
                </a:cubicBezTo>
                <a:cubicBezTo>
                  <a:pt x="2808058" y="-5308"/>
                  <a:pt x="3059607" y="14279"/>
                  <a:pt x="3171653" y="0"/>
                </a:cubicBezTo>
                <a:cubicBezTo>
                  <a:pt x="3283699" y="-14279"/>
                  <a:pt x="3527867" y="27652"/>
                  <a:pt x="3678237" y="0"/>
                </a:cubicBezTo>
                <a:cubicBezTo>
                  <a:pt x="3828607" y="-27652"/>
                  <a:pt x="4206350" y="23339"/>
                  <a:pt x="4405074" y="0"/>
                </a:cubicBezTo>
                <a:cubicBezTo>
                  <a:pt x="4458826" y="165360"/>
                  <a:pt x="4370474" y="414560"/>
                  <a:pt x="4405074" y="529991"/>
                </a:cubicBezTo>
                <a:cubicBezTo>
                  <a:pt x="4439674" y="645422"/>
                  <a:pt x="4403009" y="852679"/>
                  <a:pt x="4405074" y="984270"/>
                </a:cubicBezTo>
                <a:cubicBezTo>
                  <a:pt x="4407139" y="1115861"/>
                  <a:pt x="4395868" y="1237541"/>
                  <a:pt x="4405074" y="1438548"/>
                </a:cubicBezTo>
                <a:cubicBezTo>
                  <a:pt x="4414280" y="1639555"/>
                  <a:pt x="4351489" y="1827609"/>
                  <a:pt x="4405074" y="1968539"/>
                </a:cubicBezTo>
                <a:cubicBezTo>
                  <a:pt x="4458659" y="2109469"/>
                  <a:pt x="4342891" y="2308658"/>
                  <a:pt x="4405074" y="2523768"/>
                </a:cubicBezTo>
                <a:cubicBezTo>
                  <a:pt x="4283710" y="2558874"/>
                  <a:pt x="4078137" y="2515512"/>
                  <a:pt x="3986592" y="2523768"/>
                </a:cubicBezTo>
                <a:cubicBezTo>
                  <a:pt x="3895047" y="2532024"/>
                  <a:pt x="3683920" y="2469602"/>
                  <a:pt x="3480008" y="2523768"/>
                </a:cubicBezTo>
                <a:cubicBezTo>
                  <a:pt x="3276096" y="2577934"/>
                  <a:pt x="3158761" y="2503211"/>
                  <a:pt x="2973425" y="2523768"/>
                </a:cubicBezTo>
                <a:cubicBezTo>
                  <a:pt x="2788089" y="2544325"/>
                  <a:pt x="2568321" y="2519454"/>
                  <a:pt x="2422791" y="2523768"/>
                </a:cubicBezTo>
                <a:cubicBezTo>
                  <a:pt x="2277261" y="2528082"/>
                  <a:pt x="2063116" y="2487469"/>
                  <a:pt x="1872156" y="2523768"/>
                </a:cubicBezTo>
                <a:cubicBezTo>
                  <a:pt x="1681196" y="2560067"/>
                  <a:pt x="1617076" y="2478899"/>
                  <a:pt x="1409624" y="2523768"/>
                </a:cubicBezTo>
                <a:cubicBezTo>
                  <a:pt x="1202172" y="2568637"/>
                  <a:pt x="1100531" y="2518995"/>
                  <a:pt x="991142" y="2523768"/>
                </a:cubicBezTo>
                <a:cubicBezTo>
                  <a:pt x="881753" y="2528541"/>
                  <a:pt x="433570" y="2513775"/>
                  <a:pt x="0" y="2523768"/>
                </a:cubicBezTo>
                <a:cubicBezTo>
                  <a:pt x="-24225" y="2284694"/>
                  <a:pt x="15203" y="2179254"/>
                  <a:pt x="0" y="2044252"/>
                </a:cubicBezTo>
                <a:cubicBezTo>
                  <a:pt x="-15203" y="1909250"/>
                  <a:pt x="8612" y="1771162"/>
                  <a:pt x="0" y="1589974"/>
                </a:cubicBezTo>
                <a:cubicBezTo>
                  <a:pt x="-8612" y="1408786"/>
                  <a:pt x="27648" y="1256127"/>
                  <a:pt x="0" y="1110458"/>
                </a:cubicBezTo>
                <a:cubicBezTo>
                  <a:pt x="-27648" y="964789"/>
                  <a:pt x="48257" y="765754"/>
                  <a:pt x="0" y="656180"/>
                </a:cubicBezTo>
                <a:cubicBezTo>
                  <a:pt x="-48257" y="546606"/>
                  <a:pt x="71785" y="141331"/>
                  <a:pt x="0" y="0"/>
                </a:cubicBezTo>
                <a:close/>
              </a:path>
              <a:path w="4405074" h="2523768" stroke="0" extrusionOk="0">
                <a:moveTo>
                  <a:pt x="0" y="0"/>
                </a:moveTo>
                <a:cubicBezTo>
                  <a:pt x="186617" y="-18999"/>
                  <a:pt x="294109" y="23067"/>
                  <a:pt x="462533" y="0"/>
                </a:cubicBezTo>
                <a:cubicBezTo>
                  <a:pt x="630957" y="-23067"/>
                  <a:pt x="730436" y="9230"/>
                  <a:pt x="881015" y="0"/>
                </a:cubicBezTo>
                <a:cubicBezTo>
                  <a:pt x="1031594" y="-9230"/>
                  <a:pt x="1156538" y="27647"/>
                  <a:pt x="1387598" y="0"/>
                </a:cubicBezTo>
                <a:cubicBezTo>
                  <a:pt x="1618658" y="-27647"/>
                  <a:pt x="1726840" y="60510"/>
                  <a:pt x="1938233" y="0"/>
                </a:cubicBezTo>
                <a:cubicBezTo>
                  <a:pt x="2149626" y="-60510"/>
                  <a:pt x="2346815" y="53858"/>
                  <a:pt x="2532918" y="0"/>
                </a:cubicBezTo>
                <a:cubicBezTo>
                  <a:pt x="2719021" y="-53858"/>
                  <a:pt x="2894067" y="29088"/>
                  <a:pt x="2995450" y="0"/>
                </a:cubicBezTo>
                <a:cubicBezTo>
                  <a:pt x="3096833" y="-29088"/>
                  <a:pt x="3334966" y="53787"/>
                  <a:pt x="3502034" y="0"/>
                </a:cubicBezTo>
                <a:cubicBezTo>
                  <a:pt x="3669102" y="-53787"/>
                  <a:pt x="4059491" y="38609"/>
                  <a:pt x="4405074" y="0"/>
                </a:cubicBezTo>
                <a:cubicBezTo>
                  <a:pt x="4435109" y="116158"/>
                  <a:pt x="4361299" y="274594"/>
                  <a:pt x="4405074" y="529991"/>
                </a:cubicBezTo>
                <a:cubicBezTo>
                  <a:pt x="4448849" y="785388"/>
                  <a:pt x="4379412" y="834342"/>
                  <a:pt x="4405074" y="984270"/>
                </a:cubicBezTo>
                <a:cubicBezTo>
                  <a:pt x="4430736" y="1134198"/>
                  <a:pt x="4389010" y="1300499"/>
                  <a:pt x="4405074" y="1539498"/>
                </a:cubicBezTo>
                <a:cubicBezTo>
                  <a:pt x="4421138" y="1778497"/>
                  <a:pt x="4360681" y="1854738"/>
                  <a:pt x="4405074" y="2069490"/>
                </a:cubicBezTo>
                <a:cubicBezTo>
                  <a:pt x="4449467" y="2284242"/>
                  <a:pt x="4380089" y="2308001"/>
                  <a:pt x="4405074" y="2523768"/>
                </a:cubicBezTo>
                <a:cubicBezTo>
                  <a:pt x="4242142" y="2553692"/>
                  <a:pt x="4148188" y="2522371"/>
                  <a:pt x="3986592" y="2523768"/>
                </a:cubicBezTo>
                <a:cubicBezTo>
                  <a:pt x="3824996" y="2525165"/>
                  <a:pt x="3655951" y="2471157"/>
                  <a:pt x="3347856" y="2523768"/>
                </a:cubicBezTo>
                <a:cubicBezTo>
                  <a:pt x="3039761" y="2576379"/>
                  <a:pt x="3040087" y="2479354"/>
                  <a:pt x="2841273" y="2523768"/>
                </a:cubicBezTo>
                <a:cubicBezTo>
                  <a:pt x="2642459" y="2568182"/>
                  <a:pt x="2492013" y="2504117"/>
                  <a:pt x="2378740" y="2523768"/>
                </a:cubicBezTo>
                <a:cubicBezTo>
                  <a:pt x="2265467" y="2543419"/>
                  <a:pt x="2030956" y="2466854"/>
                  <a:pt x="1828106" y="2523768"/>
                </a:cubicBezTo>
                <a:cubicBezTo>
                  <a:pt x="1625256" y="2580682"/>
                  <a:pt x="1505981" y="2496835"/>
                  <a:pt x="1409624" y="2523768"/>
                </a:cubicBezTo>
                <a:cubicBezTo>
                  <a:pt x="1313267" y="2550701"/>
                  <a:pt x="1149527" y="2518466"/>
                  <a:pt x="991142" y="2523768"/>
                </a:cubicBezTo>
                <a:cubicBezTo>
                  <a:pt x="832757" y="2529070"/>
                  <a:pt x="251580" y="2484881"/>
                  <a:pt x="0" y="2523768"/>
                </a:cubicBezTo>
                <a:cubicBezTo>
                  <a:pt x="-13812" y="2312349"/>
                  <a:pt x="844" y="2143231"/>
                  <a:pt x="0" y="1993777"/>
                </a:cubicBezTo>
                <a:cubicBezTo>
                  <a:pt x="-844" y="1844323"/>
                  <a:pt x="43776" y="1693818"/>
                  <a:pt x="0" y="1438548"/>
                </a:cubicBezTo>
                <a:cubicBezTo>
                  <a:pt x="-43776" y="1183278"/>
                  <a:pt x="9053" y="1115358"/>
                  <a:pt x="0" y="933794"/>
                </a:cubicBezTo>
                <a:cubicBezTo>
                  <a:pt x="-9053" y="752230"/>
                  <a:pt x="83838" y="326637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074757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Cheryl Frank Sullivan</a:t>
            </a:r>
          </a:p>
          <a:p>
            <a:r>
              <a:rPr lang="en-US" sz="180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Research Assistant Professor</a:t>
            </a:r>
          </a:p>
          <a:p>
            <a:r>
              <a:rPr lang="en-US" sz="180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University of Vermont</a:t>
            </a:r>
          </a:p>
          <a:p>
            <a:r>
              <a:rPr lang="en-US">
                <a:latin typeface="Cambria"/>
                <a:ea typeface="Cambria"/>
              </a:rPr>
              <a:t>College of Agric. &amp; Life Sciences</a:t>
            </a:r>
          </a:p>
          <a:p>
            <a:r>
              <a:rPr lang="en-US">
                <a:latin typeface="Cambria"/>
                <a:ea typeface="Cambria"/>
              </a:rPr>
              <a:t>Dept. of Agric., Landscape &amp; Environment</a:t>
            </a:r>
            <a:endParaRPr lang="en-US"/>
          </a:p>
          <a:p>
            <a:r>
              <a:rPr lang="en-US" sz="180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Entomology Research Laboratory</a:t>
            </a:r>
          </a:p>
          <a:p>
            <a:r>
              <a:rPr lang="en-US" sz="180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(802) 656-5434 | </a:t>
            </a:r>
            <a:r>
              <a:rPr lang="en-US" sz="180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hlinkClick r:id="rId12"/>
              </a:rPr>
              <a:t>cfrank@uvm.edu</a:t>
            </a:r>
            <a:endParaRPr lang="en-US" sz="180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r>
              <a:rPr lang="en-US" sz="1800">
                <a:latin typeface="Cambria"/>
                <a:ea typeface="Cambria"/>
                <a:cs typeface="Tahoma"/>
                <a:hlinkClick r:id="rId13"/>
              </a:rPr>
              <a:t>UVM Entlab </a:t>
            </a:r>
            <a:r>
              <a:rPr lang="en-US" sz="1800">
                <a:latin typeface="Cambria"/>
                <a:ea typeface="Cambria"/>
                <a:cs typeface="Tahoma"/>
              </a:rPr>
              <a:t>| </a:t>
            </a:r>
            <a:r>
              <a:rPr lang="en-US" sz="1800">
                <a:latin typeface="Cambria"/>
                <a:ea typeface="Cambria"/>
                <a:cs typeface="Tahoma"/>
                <a:hlinkClick r:id="rId14"/>
              </a:rPr>
              <a:t>UVM Ticks</a:t>
            </a:r>
            <a:r>
              <a:rPr lang="en-US" sz="1800">
                <a:latin typeface="Cambria"/>
                <a:ea typeface="Cambria"/>
                <a:cs typeface="Tahoma"/>
              </a:rPr>
              <a:t> | </a:t>
            </a:r>
            <a:r>
              <a:rPr lang="en-US" sz="1800">
                <a:latin typeface="Cambria"/>
                <a:ea typeface="Cambria"/>
                <a:cs typeface="Tahoma"/>
                <a:hlinkClick r:id="rId15"/>
              </a:rPr>
              <a:t>Faculty Page</a:t>
            </a:r>
            <a:endParaRPr lang="en-US" sz="1800">
              <a:latin typeface="Cambria"/>
              <a:ea typeface="Cambria"/>
              <a:cs typeface="Tahoma"/>
            </a:endParaRPr>
          </a:p>
        </p:txBody>
      </p:sp>
      <p:pic>
        <p:nvPicPr>
          <p:cNvPr id="3" name="Picture 2" descr="A person smiling in front of a bush&#10;&#10;Description automatically generated with low confidence">
            <a:extLst>
              <a:ext uri="{FF2B5EF4-FFF2-40B4-BE49-F238E27FC236}">
                <a16:creationId xmlns:a16="http://schemas.microsoft.com/office/drawing/2014/main" id="{6DDAF872-CBFA-412E-B5B6-D0A73631B18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1" t="5360" r="31219" b="17862"/>
          <a:stretch/>
        </p:blipFill>
        <p:spPr>
          <a:xfrm>
            <a:off x="4732388" y="336203"/>
            <a:ext cx="1278528" cy="156966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1F7BF83-9B4B-4D7D-9BE0-4FF37142BB3C}"/>
              </a:ext>
            </a:extLst>
          </p:cNvPr>
          <p:cNvSpPr txBox="1"/>
          <p:nvPr/>
        </p:nvSpPr>
        <p:spPr>
          <a:xfrm>
            <a:off x="4256322" y="6492994"/>
            <a:ext cx="1833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Entomopathogenic fungi</a:t>
            </a:r>
          </a:p>
        </p:txBody>
      </p:sp>
      <p:pic>
        <p:nvPicPr>
          <p:cNvPr id="2" name="Picture 1" descr="A logo for a laboratory&#10;&#10;AI-generated content may be incorrect.">
            <a:extLst>
              <a:ext uri="{FF2B5EF4-FFF2-40B4-BE49-F238E27FC236}">
                <a16:creationId xmlns:a16="http://schemas.microsoft.com/office/drawing/2014/main" id="{214915BE-5B70-5528-867B-D073FF4F98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15475" y="76200"/>
            <a:ext cx="23050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21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3C8853-2D2F-47ED-9AA8-C53A7761B011}"/>
              </a:ext>
            </a:extLst>
          </p:cNvPr>
          <p:cNvSpPr/>
          <p:nvPr/>
        </p:nvSpPr>
        <p:spPr>
          <a:xfrm>
            <a:off x="6166285" y="250983"/>
            <a:ext cx="29941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Works with growers in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greenhouse, nursery, cut flower, and Christmas tree production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 find effective, economical, and environmentally sound methods of pest management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9820BC-D2A1-4143-B13C-43AE055533A9}"/>
              </a:ext>
            </a:extLst>
          </p:cNvPr>
          <p:cNvSpPr txBox="1"/>
          <p:nvPr/>
        </p:nvSpPr>
        <p:spPr>
          <a:xfrm>
            <a:off x="262969" y="237667"/>
            <a:ext cx="5524514" cy="2246769"/>
          </a:xfrm>
          <a:custGeom>
            <a:avLst/>
            <a:gdLst>
              <a:gd name="csX0" fmla="*/ 0 w 5524514"/>
              <a:gd name="csY0" fmla="*/ 0 h 2246769"/>
              <a:gd name="csX1" fmla="*/ 386716 w 5524514"/>
              <a:gd name="csY1" fmla="*/ 0 h 2246769"/>
              <a:gd name="csX2" fmla="*/ 939167 w 5524514"/>
              <a:gd name="csY2" fmla="*/ 0 h 2246769"/>
              <a:gd name="csX3" fmla="*/ 1436374 w 5524514"/>
              <a:gd name="csY3" fmla="*/ 0 h 2246769"/>
              <a:gd name="csX4" fmla="*/ 1988825 w 5524514"/>
              <a:gd name="csY4" fmla="*/ 0 h 2246769"/>
              <a:gd name="csX5" fmla="*/ 2596522 w 5524514"/>
              <a:gd name="csY5" fmla="*/ 0 h 2246769"/>
              <a:gd name="csX6" fmla="*/ 3038483 w 5524514"/>
              <a:gd name="csY6" fmla="*/ 0 h 2246769"/>
              <a:gd name="csX7" fmla="*/ 3590934 w 5524514"/>
              <a:gd name="csY7" fmla="*/ 0 h 2246769"/>
              <a:gd name="csX8" fmla="*/ 4198631 w 5524514"/>
              <a:gd name="csY8" fmla="*/ 0 h 2246769"/>
              <a:gd name="csX9" fmla="*/ 4861572 w 5524514"/>
              <a:gd name="csY9" fmla="*/ 0 h 2246769"/>
              <a:gd name="csX10" fmla="*/ 5524514 w 5524514"/>
              <a:gd name="csY10" fmla="*/ 0 h 2246769"/>
              <a:gd name="csX11" fmla="*/ 5524514 w 5524514"/>
              <a:gd name="csY11" fmla="*/ 584160 h 2246769"/>
              <a:gd name="csX12" fmla="*/ 5524514 w 5524514"/>
              <a:gd name="csY12" fmla="*/ 1190788 h 2246769"/>
              <a:gd name="csX13" fmla="*/ 5524514 w 5524514"/>
              <a:gd name="csY13" fmla="*/ 1730012 h 2246769"/>
              <a:gd name="csX14" fmla="*/ 5524514 w 5524514"/>
              <a:gd name="csY14" fmla="*/ 2246769 h 2246769"/>
              <a:gd name="csX15" fmla="*/ 5027308 w 5524514"/>
              <a:gd name="csY15" fmla="*/ 2246769 h 2246769"/>
              <a:gd name="csX16" fmla="*/ 4640592 w 5524514"/>
              <a:gd name="csY16" fmla="*/ 2246769 h 2246769"/>
              <a:gd name="csX17" fmla="*/ 4088140 w 5524514"/>
              <a:gd name="csY17" fmla="*/ 2246769 h 2246769"/>
              <a:gd name="csX18" fmla="*/ 3590934 w 5524514"/>
              <a:gd name="csY18" fmla="*/ 2246769 h 2246769"/>
              <a:gd name="csX19" fmla="*/ 2927992 w 5524514"/>
              <a:gd name="csY19" fmla="*/ 2246769 h 2246769"/>
              <a:gd name="csX20" fmla="*/ 2375541 w 5524514"/>
              <a:gd name="csY20" fmla="*/ 2246769 h 2246769"/>
              <a:gd name="csX21" fmla="*/ 1767844 w 5524514"/>
              <a:gd name="csY21" fmla="*/ 2246769 h 2246769"/>
              <a:gd name="csX22" fmla="*/ 1104903 w 5524514"/>
              <a:gd name="csY22" fmla="*/ 2246769 h 2246769"/>
              <a:gd name="csX23" fmla="*/ 718187 w 5524514"/>
              <a:gd name="csY23" fmla="*/ 2246769 h 2246769"/>
              <a:gd name="csX24" fmla="*/ 0 w 5524514"/>
              <a:gd name="csY24" fmla="*/ 2246769 h 2246769"/>
              <a:gd name="csX25" fmla="*/ 0 w 5524514"/>
              <a:gd name="csY25" fmla="*/ 1752480 h 2246769"/>
              <a:gd name="csX26" fmla="*/ 0 w 5524514"/>
              <a:gd name="csY26" fmla="*/ 1258191 h 2246769"/>
              <a:gd name="csX27" fmla="*/ 0 w 5524514"/>
              <a:gd name="csY27" fmla="*/ 718966 h 2246769"/>
              <a:gd name="csX28" fmla="*/ 0 w 5524514"/>
              <a:gd name="csY28" fmla="*/ 0 h 22467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5524514" h="2246769" fill="none" extrusionOk="0">
                <a:moveTo>
                  <a:pt x="0" y="0"/>
                </a:moveTo>
                <a:cubicBezTo>
                  <a:pt x="112972" y="-31552"/>
                  <a:pt x="266521" y="16658"/>
                  <a:pt x="386716" y="0"/>
                </a:cubicBezTo>
                <a:cubicBezTo>
                  <a:pt x="506911" y="-16658"/>
                  <a:pt x="767496" y="31551"/>
                  <a:pt x="939167" y="0"/>
                </a:cubicBezTo>
                <a:cubicBezTo>
                  <a:pt x="1110838" y="-31551"/>
                  <a:pt x="1251645" y="30279"/>
                  <a:pt x="1436374" y="0"/>
                </a:cubicBezTo>
                <a:cubicBezTo>
                  <a:pt x="1621103" y="-30279"/>
                  <a:pt x="1821722" y="24179"/>
                  <a:pt x="1988825" y="0"/>
                </a:cubicBezTo>
                <a:cubicBezTo>
                  <a:pt x="2155928" y="-24179"/>
                  <a:pt x="2378736" y="18170"/>
                  <a:pt x="2596522" y="0"/>
                </a:cubicBezTo>
                <a:cubicBezTo>
                  <a:pt x="2814308" y="-18170"/>
                  <a:pt x="2818427" y="35571"/>
                  <a:pt x="3038483" y="0"/>
                </a:cubicBezTo>
                <a:cubicBezTo>
                  <a:pt x="3258539" y="-35571"/>
                  <a:pt x="3452289" y="1669"/>
                  <a:pt x="3590934" y="0"/>
                </a:cubicBezTo>
                <a:cubicBezTo>
                  <a:pt x="3729579" y="-1669"/>
                  <a:pt x="4037276" y="48744"/>
                  <a:pt x="4198631" y="0"/>
                </a:cubicBezTo>
                <a:cubicBezTo>
                  <a:pt x="4359986" y="-48744"/>
                  <a:pt x="4544936" y="11908"/>
                  <a:pt x="4861572" y="0"/>
                </a:cubicBezTo>
                <a:cubicBezTo>
                  <a:pt x="5178208" y="-11908"/>
                  <a:pt x="5315653" y="107"/>
                  <a:pt x="5524514" y="0"/>
                </a:cubicBezTo>
                <a:cubicBezTo>
                  <a:pt x="5578357" y="236863"/>
                  <a:pt x="5499803" y="458895"/>
                  <a:pt x="5524514" y="584160"/>
                </a:cubicBezTo>
                <a:cubicBezTo>
                  <a:pt x="5549225" y="709425"/>
                  <a:pt x="5458218" y="976778"/>
                  <a:pt x="5524514" y="1190788"/>
                </a:cubicBezTo>
                <a:cubicBezTo>
                  <a:pt x="5590810" y="1404798"/>
                  <a:pt x="5460023" y="1543224"/>
                  <a:pt x="5524514" y="1730012"/>
                </a:cubicBezTo>
                <a:cubicBezTo>
                  <a:pt x="5589005" y="1916800"/>
                  <a:pt x="5489702" y="1997130"/>
                  <a:pt x="5524514" y="2246769"/>
                </a:cubicBezTo>
                <a:cubicBezTo>
                  <a:pt x="5280523" y="2265247"/>
                  <a:pt x="5260159" y="2196921"/>
                  <a:pt x="5027308" y="2246769"/>
                </a:cubicBezTo>
                <a:cubicBezTo>
                  <a:pt x="4794457" y="2296617"/>
                  <a:pt x="4747536" y="2220017"/>
                  <a:pt x="4640592" y="2246769"/>
                </a:cubicBezTo>
                <a:cubicBezTo>
                  <a:pt x="4533648" y="2273521"/>
                  <a:pt x="4302058" y="2187935"/>
                  <a:pt x="4088140" y="2246769"/>
                </a:cubicBezTo>
                <a:cubicBezTo>
                  <a:pt x="3874222" y="2305603"/>
                  <a:pt x="3766012" y="2237158"/>
                  <a:pt x="3590934" y="2246769"/>
                </a:cubicBezTo>
                <a:cubicBezTo>
                  <a:pt x="3415856" y="2256380"/>
                  <a:pt x="3147627" y="2228785"/>
                  <a:pt x="2927992" y="2246769"/>
                </a:cubicBezTo>
                <a:cubicBezTo>
                  <a:pt x="2708357" y="2264753"/>
                  <a:pt x="2568782" y="2203443"/>
                  <a:pt x="2375541" y="2246769"/>
                </a:cubicBezTo>
                <a:cubicBezTo>
                  <a:pt x="2182300" y="2290095"/>
                  <a:pt x="1926399" y="2203031"/>
                  <a:pt x="1767844" y="2246769"/>
                </a:cubicBezTo>
                <a:cubicBezTo>
                  <a:pt x="1609289" y="2290507"/>
                  <a:pt x="1370356" y="2174775"/>
                  <a:pt x="1104903" y="2246769"/>
                </a:cubicBezTo>
                <a:cubicBezTo>
                  <a:pt x="839450" y="2318763"/>
                  <a:pt x="877301" y="2238873"/>
                  <a:pt x="718187" y="2246769"/>
                </a:cubicBezTo>
                <a:cubicBezTo>
                  <a:pt x="559073" y="2254665"/>
                  <a:pt x="330191" y="2186788"/>
                  <a:pt x="0" y="2246769"/>
                </a:cubicBezTo>
                <a:cubicBezTo>
                  <a:pt x="-6997" y="2048960"/>
                  <a:pt x="29702" y="1967825"/>
                  <a:pt x="0" y="1752480"/>
                </a:cubicBezTo>
                <a:cubicBezTo>
                  <a:pt x="-29702" y="1537135"/>
                  <a:pt x="23091" y="1429581"/>
                  <a:pt x="0" y="1258191"/>
                </a:cubicBezTo>
                <a:cubicBezTo>
                  <a:pt x="-23091" y="1086801"/>
                  <a:pt x="12407" y="926499"/>
                  <a:pt x="0" y="718966"/>
                </a:cubicBezTo>
                <a:cubicBezTo>
                  <a:pt x="-12407" y="511434"/>
                  <a:pt x="47272" y="341684"/>
                  <a:pt x="0" y="0"/>
                </a:cubicBezTo>
                <a:close/>
              </a:path>
              <a:path w="5524514" h="2246769" stroke="0" extrusionOk="0">
                <a:moveTo>
                  <a:pt x="0" y="0"/>
                </a:moveTo>
                <a:cubicBezTo>
                  <a:pt x="180560" y="-28362"/>
                  <a:pt x="337738" y="18796"/>
                  <a:pt x="441961" y="0"/>
                </a:cubicBezTo>
                <a:cubicBezTo>
                  <a:pt x="546184" y="-18796"/>
                  <a:pt x="640411" y="9013"/>
                  <a:pt x="828677" y="0"/>
                </a:cubicBezTo>
                <a:cubicBezTo>
                  <a:pt x="1016943" y="-9013"/>
                  <a:pt x="1122893" y="14264"/>
                  <a:pt x="1325883" y="0"/>
                </a:cubicBezTo>
                <a:cubicBezTo>
                  <a:pt x="1528873" y="-14264"/>
                  <a:pt x="1746210" y="40777"/>
                  <a:pt x="1878335" y="0"/>
                </a:cubicBezTo>
                <a:cubicBezTo>
                  <a:pt x="2010460" y="-40777"/>
                  <a:pt x="2317513" y="26700"/>
                  <a:pt x="2486031" y="0"/>
                </a:cubicBezTo>
                <a:cubicBezTo>
                  <a:pt x="2654549" y="-26700"/>
                  <a:pt x="2732530" y="33994"/>
                  <a:pt x="2927992" y="0"/>
                </a:cubicBezTo>
                <a:cubicBezTo>
                  <a:pt x="3123454" y="-33994"/>
                  <a:pt x="3284361" y="46637"/>
                  <a:pt x="3425199" y="0"/>
                </a:cubicBezTo>
                <a:cubicBezTo>
                  <a:pt x="3566037" y="-46637"/>
                  <a:pt x="3809541" y="65117"/>
                  <a:pt x="4088140" y="0"/>
                </a:cubicBezTo>
                <a:cubicBezTo>
                  <a:pt x="4366739" y="-65117"/>
                  <a:pt x="4528457" y="49896"/>
                  <a:pt x="4695837" y="0"/>
                </a:cubicBezTo>
                <a:cubicBezTo>
                  <a:pt x="4863217" y="-49896"/>
                  <a:pt x="5155796" y="41889"/>
                  <a:pt x="5524514" y="0"/>
                </a:cubicBezTo>
                <a:cubicBezTo>
                  <a:pt x="5565196" y="192605"/>
                  <a:pt x="5474984" y="385621"/>
                  <a:pt x="5524514" y="516757"/>
                </a:cubicBezTo>
                <a:cubicBezTo>
                  <a:pt x="5574044" y="647893"/>
                  <a:pt x="5515732" y="866426"/>
                  <a:pt x="5524514" y="1100917"/>
                </a:cubicBezTo>
                <a:cubicBezTo>
                  <a:pt x="5533296" y="1335408"/>
                  <a:pt x="5508755" y="1492817"/>
                  <a:pt x="5524514" y="1662609"/>
                </a:cubicBezTo>
                <a:cubicBezTo>
                  <a:pt x="5540273" y="1832401"/>
                  <a:pt x="5478656" y="2036912"/>
                  <a:pt x="5524514" y="2246769"/>
                </a:cubicBezTo>
                <a:cubicBezTo>
                  <a:pt x="5373817" y="2251109"/>
                  <a:pt x="5147025" y="2203423"/>
                  <a:pt x="4916817" y="2246769"/>
                </a:cubicBezTo>
                <a:cubicBezTo>
                  <a:pt x="4686609" y="2290115"/>
                  <a:pt x="4568289" y="2207761"/>
                  <a:pt x="4419611" y="2246769"/>
                </a:cubicBezTo>
                <a:cubicBezTo>
                  <a:pt x="4270933" y="2285777"/>
                  <a:pt x="4117773" y="2225234"/>
                  <a:pt x="3977650" y="2246769"/>
                </a:cubicBezTo>
                <a:cubicBezTo>
                  <a:pt x="3837527" y="2268304"/>
                  <a:pt x="3633323" y="2200984"/>
                  <a:pt x="3425199" y="2246769"/>
                </a:cubicBezTo>
                <a:cubicBezTo>
                  <a:pt x="3217075" y="2292554"/>
                  <a:pt x="3150691" y="2212815"/>
                  <a:pt x="3038483" y="2246769"/>
                </a:cubicBezTo>
                <a:cubicBezTo>
                  <a:pt x="2926275" y="2280723"/>
                  <a:pt x="2803016" y="2230018"/>
                  <a:pt x="2651767" y="2246769"/>
                </a:cubicBezTo>
                <a:cubicBezTo>
                  <a:pt x="2500518" y="2263520"/>
                  <a:pt x="2357715" y="2224216"/>
                  <a:pt x="2099315" y="2246769"/>
                </a:cubicBezTo>
                <a:cubicBezTo>
                  <a:pt x="1840915" y="2269322"/>
                  <a:pt x="1719278" y="2241005"/>
                  <a:pt x="1491619" y="2246769"/>
                </a:cubicBezTo>
                <a:cubicBezTo>
                  <a:pt x="1263960" y="2252533"/>
                  <a:pt x="1158904" y="2194814"/>
                  <a:pt x="939167" y="2246769"/>
                </a:cubicBezTo>
                <a:cubicBezTo>
                  <a:pt x="719430" y="2298724"/>
                  <a:pt x="652512" y="2241519"/>
                  <a:pt x="497206" y="2246769"/>
                </a:cubicBezTo>
                <a:cubicBezTo>
                  <a:pt x="341900" y="2252019"/>
                  <a:pt x="137591" y="2205660"/>
                  <a:pt x="0" y="2246769"/>
                </a:cubicBezTo>
                <a:cubicBezTo>
                  <a:pt x="-27439" y="2075092"/>
                  <a:pt x="3450" y="1960398"/>
                  <a:pt x="0" y="1707544"/>
                </a:cubicBezTo>
                <a:cubicBezTo>
                  <a:pt x="-3450" y="1454691"/>
                  <a:pt x="35513" y="1263620"/>
                  <a:pt x="0" y="1145852"/>
                </a:cubicBezTo>
                <a:cubicBezTo>
                  <a:pt x="-35513" y="1028084"/>
                  <a:pt x="26143" y="798181"/>
                  <a:pt x="0" y="561692"/>
                </a:cubicBezTo>
                <a:cubicBezTo>
                  <a:pt x="-26143" y="325203"/>
                  <a:pt x="18757" y="221746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074757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Elizabeth (Betsy) Lamb</a:t>
            </a: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Senior Extension Associate</a:t>
            </a: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New York State Integrated Pest Management Program</a:t>
            </a: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Cornell University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(607) 342-8983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hlinkClick r:id="rId2"/>
              </a:rPr>
              <a:t>eml38@cornell.edu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hlinkClick r:id="rId3"/>
              </a:rPr>
              <a:t>Orn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hlinkClick r:id="rId3"/>
              </a:rPr>
              <a:t>amental IPM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4" name="Picture 3" descr="Elizabeth Lamb talking in a greenhouse of geraniums, holding yellow sticky cards">
            <a:extLst>
              <a:ext uri="{FF2B5EF4-FFF2-40B4-BE49-F238E27FC236}">
                <a16:creationId xmlns:a16="http://schemas.microsoft.com/office/drawing/2014/main" id="{BDAE44D7-862D-2D5A-3917-0EC9340E8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214" y="318621"/>
            <a:ext cx="2323817" cy="3098422"/>
          </a:xfrm>
          <a:prstGeom prst="rect">
            <a:avLst/>
          </a:prstGeom>
        </p:spPr>
      </p:pic>
      <p:pic>
        <p:nvPicPr>
          <p:cNvPr id="26" name="Picture 25" descr="A graphic of the welcome page for the Greenhouse Scout app">
            <a:extLst>
              <a:ext uri="{FF2B5EF4-FFF2-40B4-BE49-F238E27FC236}">
                <a16:creationId xmlns:a16="http://schemas.microsoft.com/office/drawing/2014/main" id="{4E6EF633-845F-611C-2497-F4A16FF96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6" y="2819716"/>
            <a:ext cx="1707566" cy="3027049"/>
          </a:xfrm>
          <a:prstGeom prst="rect">
            <a:avLst/>
          </a:prstGeom>
        </p:spPr>
      </p:pic>
      <p:pic>
        <p:nvPicPr>
          <p:cNvPr id="28" name="Picture 27" descr="Ironweed and Rudbeckia in beneficial habitat plots with people talking behind">
            <a:extLst>
              <a:ext uri="{FF2B5EF4-FFF2-40B4-BE49-F238E27FC236}">
                <a16:creationId xmlns:a16="http://schemas.microsoft.com/office/drawing/2014/main" id="{DBF9752F-01D7-BC39-3FCA-E9553EE8E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2116"/>
            <a:ext cx="3017925" cy="2273242"/>
          </a:xfrm>
          <a:prstGeom prst="rect">
            <a:avLst/>
          </a:prstGeom>
        </p:spPr>
      </p:pic>
      <p:pic>
        <p:nvPicPr>
          <p:cNvPr id="30" name="Picture 29" descr="Christmas tree seedling in a mulched row">
            <a:extLst>
              <a:ext uri="{FF2B5EF4-FFF2-40B4-BE49-F238E27FC236}">
                <a16:creationId xmlns:a16="http://schemas.microsoft.com/office/drawing/2014/main" id="{0DB30AB1-0719-9A4B-5776-F726DFF61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214" y="3824868"/>
            <a:ext cx="2137317" cy="160298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4B693D9-6165-D221-A14E-5F2D7B930FE7}"/>
              </a:ext>
            </a:extLst>
          </p:cNvPr>
          <p:cNvSpPr txBox="1"/>
          <p:nvPr/>
        </p:nvSpPr>
        <p:spPr>
          <a:xfrm>
            <a:off x="9828801" y="5542156"/>
            <a:ext cx="2464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Pest management in Christmas tree establishment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60B07F-5372-4E5F-E1E4-6D6BF213975C}"/>
              </a:ext>
            </a:extLst>
          </p:cNvPr>
          <p:cNvSpPr txBox="1"/>
          <p:nvPr/>
        </p:nvSpPr>
        <p:spPr>
          <a:xfrm>
            <a:off x="6659454" y="5344939"/>
            <a:ext cx="2196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Beneficial habitat for pest management in production fields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BCBADF-D12D-383A-9438-DB4AB346BE66}"/>
              </a:ext>
            </a:extLst>
          </p:cNvPr>
          <p:cNvSpPr txBox="1"/>
          <p:nvPr/>
        </p:nvSpPr>
        <p:spPr>
          <a:xfrm>
            <a:off x="517566" y="5846765"/>
            <a:ext cx="2216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Development of scouting apps</a:t>
            </a:r>
          </a:p>
        </p:txBody>
      </p:sp>
      <p:pic>
        <p:nvPicPr>
          <p:cNvPr id="35" name="Picture 34" descr="Cover of the pocket guide to Beneficial Insects on NYC farms - with dandelion and ladybug">
            <a:extLst>
              <a:ext uri="{FF2B5EF4-FFF2-40B4-BE49-F238E27FC236}">
                <a16:creationId xmlns:a16="http://schemas.microsoft.com/office/drawing/2014/main" id="{93CEBE6B-2FDE-44FB-5730-710FA54D1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84" y="2860040"/>
            <a:ext cx="1741981" cy="302704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7788C25-97DD-5454-BC53-4F5B3EA0D103}"/>
              </a:ext>
            </a:extLst>
          </p:cNvPr>
          <p:cNvSpPr txBox="1"/>
          <p:nvPr/>
        </p:nvSpPr>
        <p:spPr>
          <a:xfrm>
            <a:off x="3378284" y="5957654"/>
            <a:ext cx="215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Beneficial insects on urban farms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934D05-4DFB-84CB-BC08-DCF53733CA3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46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3C8853-2D2F-47ED-9AA8-C53A7761B011}"/>
              </a:ext>
            </a:extLst>
          </p:cNvPr>
          <p:cNvSpPr/>
          <p:nvPr/>
        </p:nvSpPr>
        <p:spPr>
          <a:xfrm>
            <a:off x="5855911" y="33974"/>
            <a:ext cx="29941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Retired after 35 years as a commercial scout for floriculture and nursery greenhouses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9820BC-D2A1-4143-B13C-43AE055533A9}"/>
              </a:ext>
            </a:extLst>
          </p:cNvPr>
          <p:cNvSpPr txBox="1"/>
          <p:nvPr/>
        </p:nvSpPr>
        <p:spPr>
          <a:xfrm>
            <a:off x="262969" y="237667"/>
            <a:ext cx="5524514" cy="1138773"/>
          </a:xfrm>
          <a:custGeom>
            <a:avLst/>
            <a:gdLst>
              <a:gd name="csX0" fmla="*/ 0 w 5524514"/>
              <a:gd name="csY0" fmla="*/ 0 h 1138773"/>
              <a:gd name="csX1" fmla="*/ 552451 w 5524514"/>
              <a:gd name="csY1" fmla="*/ 0 h 1138773"/>
              <a:gd name="csX2" fmla="*/ 939167 w 5524514"/>
              <a:gd name="csY2" fmla="*/ 0 h 1138773"/>
              <a:gd name="csX3" fmla="*/ 1491619 w 5524514"/>
              <a:gd name="csY3" fmla="*/ 0 h 1138773"/>
              <a:gd name="csX4" fmla="*/ 1988825 w 5524514"/>
              <a:gd name="csY4" fmla="*/ 0 h 1138773"/>
              <a:gd name="csX5" fmla="*/ 2596522 w 5524514"/>
              <a:gd name="csY5" fmla="*/ 0 h 1138773"/>
              <a:gd name="csX6" fmla="*/ 3038483 w 5524514"/>
              <a:gd name="csY6" fmla="*/ 0 h 1138773"/>
              <a:gd name="csX7" fmla="*/ 3590934 w 5524514"/>
              <a:gd name="csY7" fmla="*/ 0 h 1138773"/>
              <a:gd name="csX8" fmla="*/ 4088140 w 5524514"/>
              <a:gd name="csY8" fmla="*/ 0 h 1138773"/>
              <a:gd name="csX9" fmla="*/ 4640592 w 5524514"/>
              <a:gd name="csY9" fmla="*/ 0 h 1138773"/>
              <a:gd name="csX10" fmla="*/ 5524514 w 5524514"/>
              <a:gd name="csY10" fmla="*/ 0 h 1138773"/>
              <a:gd name="csX11" fmla="*/ 5524514 w 5524514"/>
              <a:gd name="csY11" fmla="*/ 546611 h 1138773"/>
              <a:gd name="csX12" fmla="*/ 5524514 w 5524514"/>
              <a:gd name="csY12" fmla="*/ 1138773 h 1138773"/>
              <a:gd name="csX13" fmla="*/ 4916817 w 5524514"/>
              <a:gd name="csY13" fmla="*/ 1138773 h 1138773"/>
              <a:gd name="csX14" fmla="*/ 4364366 w 5524514"/>
              <a:gd name="csY14" fmla="*/ 1138773 h 1138773"/>
              <a:gd name="csX15" fmla="*/ 3922405 w 5524514"/>
              <a:gd name="csY15" fmla="*/ 1138773 h 1138773"/>
              <a:gd name="csX16" fmla="*/ 3425199 w 5524514"/>
              <a:gd name="csY16" fmla="*/ 1138773 h 1138773"/>
              <a:gd name="csX17" fmla="*/ 2927992 w 5524514"/>
              <a:gd name="csY17" fmla="*/ 1138773 h 1138773"/>
              <a:gd name="csX18" fmla="*/ 2375541 w 5524514"/>
              <a:gd name="csY18" fmla="*/ 1138773 h 1138773"/>
              <a:gd name="csX19" fmla="*/ 1823090 w 5524514"/>
              <a:gd name="csY19" fmla="*/ 1138773 h 1138773"/>
              <a:gd name="csX20" fmla="*/ 1381129 w 5524514"/>
              <a:gd name="csY20" fmla="*/ 1138773 h 1138773"/>
              <a:gd name="csX21" fmla="*/ 994413 w 5524514"/>
              <a:gd name="csY21" fmla="*/ 1138773 h 1138773"/>
              <a:gd name="csX22" fmla="*/ 0 w 5524514"/>
              <a:gd name="csY22" fmla="*/ 1138773 h 1138773"/>
              <a:gd name="csX23" fmla="*/ 0 w 5524514"/>
              <a:gd name="csY23" fmla="*/ 580774 h 1138773"/>
              <a:gd name="csX24" fmla="*/ 0 w 5524514"/>
              <a:gd name="csY24" fmla="*/ 0 h 113877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5524514" h="1138773" fill="none" extrusionOk="0">
                <a:moveTo>
                  <a:pt x="0" y="0"/>
                </a:moveTo>
                <a:cubicBezTo>
                  <a:pt x="199870" y="-60205"/>
                  <a:pt x="400511" y="31516"/>
                  <a:pt x="552451" y="0"/>
                </a:cubicBezTo>
                <a:cubicBezTo>
                  <a:pt x="704391" y="-31516"/>
                  <a:pt x="798974" y="45793"/>
                  <a:pt x="939167" y="0"/>
                </a:cubicBezTo>
                <a:cubicBezTo>
                  <a:pt x="1079360" y="-45793"/>
                  <a:pt x="1249782" y="39361"/>
                  <a:pt x="1491619" y="0"/>
                </a:cubicBezTo>
                <a:cubicBezTo>
                  <a:pt x="1733456" y="-39361"/>
                  <a:pt x="1774687" y="15459"/>
                  <a:pt x="1988825" y="0"/>
                </a:cubicBezTo>
                <a:cubicBezTo>
                  <a:pt x="2202963" y="-15459"/>
                  <a:pt x="2428612" y="36942"/>
                  <a:pt x="2596522" y="0"/>
                </a:cubicBezTo>
                <a:cubicBezTo>
                  <a:pt x="2764432" y="-36942"/>
                  <a:pt x="2830266" y="30177"/>
                  <a:pt x="3038483" y="0"/>
                </a:cubicBezTo>
                <a:cubicBezTo>
                  <a:pt x="3246700" y="-30177"/>
                  <a:pt x="3419263" y="31551"/>
                  <a:pt x="3590934" y="0"/>
                </a:cubicBezTo>
                <a:cubicBezTo>
                  <a:pt x="3762605" y="-31551"/>
                  <a:pt x="3909955" y="33417"/>
                  <a:pt x="4088140" y="0"/>
                </a:cubicBezTo>
                <a:cubicBezTo>
                  <a:pt x="4266325" y="-33417"/>
                  <a:pt x="4469357" y="18918"/>
                  <a:pt x="4640592" y="0"/>
                </a:cubicBezTo>
                <a:cubicBezTo>
                  <a:pt x="4811827" y="-18918"/>
                  <a:pt x="5190335" y="67872"/>
                  <a:pt x="5524514" y="0"/>
                </a:cubicBezTo>
                <a:cubicBezTo>
                  <a:pt x="5532776" y="220020"/>
                  <a:pt x="5471991" y="353440"/>
                  <a:pt x="5524514" y="546611"/>
                </a:cubicBezTo>
                <a:cubicBezTo>
                  <a:pt x="5577037" y="739782"/>
                  <a:pt x="5506052" y="857405"/>
                  <a:pt x="5524514" y="1138773"/>
                </a:cubicBezTo>
                <a:cubicBezTo>
                  <a:pt x="5378257" y="1161392"/>
                  <a:pt x="5039547" y="1118079"/>
                  <a:pt x="4916817" y="1138773"/>
                </a:cubicBezTo>
                <a:cubicBezTo>
                  <a:pt x="4794087" y="1159467"/>
                  <a:pt x="4583898" y="1084773"/>
                  <a:pt x="4364366" y="1138773"/>
                </a:cubicBezTo>
                <a:cubicBezTo>
                  <a:pt x="4144834" y="1192773"/>
                  <a:pt x="4107111" y="1134439"/>
                  <a:pt x="3922405" y="1138773"/>
                </a:cubicBezTo>
                <a:cubicBezTo>
                  <a:pt x="3737699" y="1143107"/>
                  <a:pt x="3543833" y="1088644"/>
                  <a:pt x="3425199" y="1138773"/>
                </a:cubicBezTo>
                <a:cubicBezTo>
                  <a:pt x="3306565" y="1188902"/>
                  <a:pt x="3076541" y="1098928"/>
                  <a:pt x="2927992" y="1138773"/>
                </a:cubicBezTo>
                <a:cubicBezTo>
                  <a:pt x="2779443" y="1178618"/>
                  <a:pt x="2576416" y="1093210"/>
                  <a:pt x="2375541" y="1138773"/>
                </a:cubicBezTo>
                <a:cubicBezTo>
                  <a:pt x="2174666" y="1184336"/>
                  <a:pt x="2011837" y="1115321"/>
                  <a:pt x="1823090" y="1138773"/>
                </a:cubicBezTo>
                <a:cubicBezTo>
                  <a:pt x="1634343" y="1162225"/>
                  <a:pt x="1587948" y="1135839"/>
                  <a:pt x="1381129" y="1138773"/>
                </a:cubicBezTo>
                <a:cubicBezTo>
                  <a:pt x="1174310" y="1141707"/>
                  <a:pt x="1101357" y="1112021"/>
                  <a:pt x="994413" y="1138773"/>
                </a:cubicBezTo>
                <a:cubicBezTo>
                  <a:pt x="887469" y="1165525"/>
                  <a:pt x="321910" y="1104061"/>
                  <a:pt x="0" y="1138773"/>
                </a:cubicBezTo>
                <a:cubicBezTo>
                  <a:pt x="-25037" y="883950"/>
                  <a:pt x="4396" y="812544"/>
                  <a:pt x="0" y="580774"/>
                </a:cubicBezTo>
                <a:cubicBezTo>
                  <a:pt x="-4396" y="349004"/>
                  <a:pt x="22399" y="263322"/>
                  <a:pt x="0" y="0"/>
                </a:cubicBezTo>
                <a:close/>
              </a:path>
              <a:path w="5524514" h="1138773" stroke="0" extrusionOk="0">
                <a:moveTo>
                  <a:pt x="0" y="0"/>
                </a:moveTo>
                <a:cubicBezTo>
                  <a:pt x="180560" y="-28362"/>
                  <a:pt x="337738" y="18796"/>
                  <a:pt x="441961" y="0"/>
                </a:cubicBezTo>
                <a:cubicBezTo>
                  <a:pt x="546184" y="-18796"/>
                  <a:pt x="640411" y="9013"/>
                  <a:pt x="828677" y="0"/>
                </a:cubicBezTo>
                <a:cubicBezTo>
                  <a:pt x="1016943" y="-9013"/>
                  <a:pt x="1122893" y="14264"/>
                  <a:pt x="1325883" y="0"/>
                </a:cubicBezTo>
                <a:cubicBezTo>
                  <a:pt x="1528873" y="-14264"/>
                  <a:pt x="1746210" y="40777"/>
                  <a:pt x="1878335" y="0"/>
                </a:cubicBezTo>
                <a:cubicBezTo>
                  <a:pt x="2010460" y="-40777"/>
                  <a:pt x="2317513" y="26700"/>
                  <a:pt x="2486031" y="0"/>
                </a:cubicBezTo>
                <a:cubicBezTo>
                  <a:pt x="2654549" y="-26700"/>
                  <a:pt x="2732530" y="33994"/>
                  <a:pt x="2927992" y="0"/>
                </a:cubicBezTo>
                <a:cubicBezTo>
                  <a:pt x="3123454" y="-33994"/>
                  <a:pt x="3284361" y="46637"/>
                  <a:pt x="3425199" y="0"/>
                </a:cubicBezTo>
                <a:cubicBezTo>
                  <a:pt x="3566037" y="-46637"/>
                  <a:pt x="3809541" y="65117"/>
                  <a:pt x="4088140" y="0"/>
                </a:cubicBezTo>
                <a:cubicBezTo>
                  <a:pt x="4366739" y="-65117"/>
                  <a:pt x="4528457" y="49896"/>
                  <a:pt x="4695837" y="0"/>
                </a:cubicBezTo>
                <a:cubicBezTo>
                  <a:pt x="4863217" y="-49896"/>
                  <a:pt x="5155796" y="41889"/>
                  <a:pt x="5524514" y="0"/>
                </a:cubicBezTo>
                <a:cubicBezTo>
                  <a:pt x="5527222" y="177100"/>
                  <a:pt x="5511379" y="340453"/>
                  <a:pt x="5524514" y="546611"/>
                </a:cubicBezTo>
                <a:cubicBezTo>
                  <a:pt x="5537649" y="752769"/>
                  <a:pt x="5479982" y="869578"/>
                  <a:pt x="5524514" y="1138773"/>
                </a:cubicBezTo>
                <a:cubicBezTo>
                  <a:pt x="5393387" y="1185015"/>
                  <a:pt x="5222382" y="1134627"/>
                  <a:pt x="4972063" y="1138773"/>
                </a:cubicBezTo>
                <a:cubicBezTo>
                  <a:pt x="4721744" y="1142919"/>
                  <a:pt x="4499898" y="1134504"/>
                  <a:pt x="4364366" y="1138773"/>
                </a:cubicBezTo>
                <a:cubicBezTo>
                  <a:pt x="4228834" y="1143042"/>
                  <a:pt x="3972762" y="1068199"/>
                  <a:pt x="3701424" y="1138773"/>
                </a:cubicBezTo>
                <a:cubicBezTo>
                  <a:pt x="3430086" y="1209347"/>
                  <a:pt x="3352896" y="1099765"/>
                  <a:pt x="3204218" y="1138773"/>
                </a:cubicBezTo>
                <a:cubicBezTo>
                  <a:pt x="3055540" y="1177781"/>
                  <a:pt x="2902380" y="1117238"/>
                  <a:pt x="2762257" y="1138773"/>
                </a:cubicBezTo>
                <a:cubicBezTo>
                  <a:pt x="2622134" y="1160308"/>
                  <a:pt x="2417930" y="1092988"/>
                  <a:pt x="2209806" y="1138773"/>
                </a:cubicBezTo>
                <a:cubicBezTo>
                  <a:pt x="2001682" y="1184558"/>
                  <a:pt x="1935298" y="1104819"/>
                  <a:pt x="1823090" y="1138773"/>
                </a:cubicBezTo>
                <a:cubicBezTo>
                  <a:pt x="1710882" y="1172727"/>
                  <a:pt x="1587623" y="1122022"/>
                  <a:pt x="1436374" y="1138773"/>
                </a:cubicBezTo>
                <a:cubicBezTo>
                  <a:pt x="1285125" y="1155524"/>
                  <a:pt x="1142322" y="1116220"/>
                  <a:pt x="883922" y="1138773"/>
                </a:cubicBezTo>
                <a:cubicBezTo>
                  <a:pt x="625522" y="1161326"/>
                  <a:pt x="197867" y="1087981"/>
                  <a:pt x="0" y="1138773"/>
                </a:cubicBezTo>
                <a:cubicBezTo>
                  <a:pt x="-23274" y="985164"/>
                  <a:pt x="22122" y="758581"/>
                  <a:pt x="0" y="569387"/>
                </a:cubicBezTo>
                <a:cubicBezTo>
                  <a:pt x="-22122" y="380193"/>
                  <a:pt x="45669" y="174706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074757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Elise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Schillo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-Lobdell</a:t>
            </a: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The Plant Keeper</a:t>
            </a:r>
          </a:p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ipmelise@gmail.com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3" name="Picture 2" descr="A picture containing person, outdoor, sale, shop&#10;&#10;Description automatically generated">
            <a:extLst>
              <a:ext uri="{FF2B5EF4-FFF2-40B4-BE49-F238E27FC236}">
                <a16:creationId xmlns:a16="http://schemas.microsoft.com/office/drawing/2014/main" id="{AF0639AC-A1EA-8235-715C-5F73351CA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231" y="237667"/>
            <a:ext cx="2971800" cy="260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5DCAE-5E1F-E371-93D4-2810EC45F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24" y="3984845"/>
            <a:ext cx="3216869" cy="2412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6E5031-8577-8465-C8FE-56FD503CB8B5}"/>
              </a:ext>
            </a:extLst>
          </p:cNvPr>
          <p:cNvSpPr txBox="1"/>
          <p:nvPr/>
        </p:nvSpPr>
        <p:spPr>
          <a:xfrm>
            <a:off x="5601332" y="6397496"/>
            <a:ext cx="264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Erigeron with </a:t>
            </a:r>
            <a:r>
              <a:rPr lang="en-US" dirty="0" err="1"/>
              <a:t>torradovirus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D5D43-B1FF-08FC-EE28-5161712D0277}"/>
              </a:ext>
            </a:extLst>
          </p:cNvPr>
          <p:cNvSpPr txBox="1"/>
          <p:nvPr/>
        </p:nvSpPr>
        <p:spPr>
          <a:xfrm>
            <a:off x="4189619" y="3552487"/>
            <a:ext cx="298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Calibrachoa with </a:t>
            </a:r>
            <a:r>
              <a:rPr lang="en-US" dirty="0" err="1"/>
              <a:t>tobamovirus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77B06F-118E-CD17-9276-EFC5200C0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97" y="1471414"/>
            <a:ext cx="2774763" cy="2081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ED04E9-AD49-9C11-048A-2458EE2E6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23" y="3921819"/>
            <a:ext cx="3216869" cy="2407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3D944-0C75-EB47-53FA-EE07CF873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02" y="1823536"/>
            <a:ext cx="3540402" cy="43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99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3C8853-2D2F-47ED-9AA8-C53A7761B011}"/>
              </a:ext>
            </a:extLst>
          </p:cNvPr>
          <p:cNvSpPr/>
          <p:nvPr/>
        </p:nvSpPr>
        <p:spPr>
          <a:xfrm>
            <a:off x="6390875" y="234941"/>
            <a:ext cx="2994112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457200">
              <a:defRPr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mbria"/>
                <a:ea typeface="Cambria"/>
              </a:rPr>
              <a:t>Works on greenhouse production issues, particularly irrigation, and with field grown cut flowers. Instructor for greenhouse management, herbaceous plant identification, and hydroponic food production.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9820BC-D2A1-4143-B13C-43AE055533A9}"/>
              </a:ext>
            </a:extLst>
          </p:cNvPr>
          <p:cNvSpPr txBox="1"/>
          <p:nvPr/>
        </p:nvSpPr>
        <p:spPr>
          <a:xfrm>
            <a:off x="262969" y="237667"/>
            <a:ext cx="5524514" cy="2246769"/>
          </a:xfrm>
          <a:custGeom>
            <a:avLst/>
            <a:gdLst>
              <a:gd name="csX0" fmla="*/ 0 w 5524514"/>
              <a:gd name="csY0" fmla="*/ 0 h 2246769"/>
              <a:gd name="csX1" fmla="*/ 386716 w 5524514"/>
              <a:gd name="csY1" fmla="*/ 0 h 2246769"/>
              <a:gd name="csX2" fmla="*/ 939167 w 5524514"/>
              <a:gd name="csY2" fmla="*/ 0 h 2246769"/>
              <a:gd name="csX3" fmla="*/ 1436374 w 5524514"/>
              <a:gd name="csY3" fmla="*/ 0 h 2246769"/>
              <a:gd name="csX4" fmla="*/ 1988825 w 5524514"/>
              <a:gd name="csY4" fmla="*/ 0 h 2246769"/>
              <a:gd name="csX5" fmla="*/ 2596522 w 5524514"/>
              <a:gd name="csY5" fmla="*/ 0 h 2246769"/>
              <a:gd name="csX6" fmla="*/ 3038483 w 5524514"/>
              <a:gd name="csY6" fmla="*/ 0 h 2246769"/>
              <a:gd name="csX7" fmla="*/ 3590934 w 5524514"/>
              <a:gd name="csY7" fmla="*/ 0 h 2246769"/>
              <a:gd name="csX8" fmla="*/ 4198631 w 5524514"/>
              <a:gd name="csY8" fmla="*/ 0 h 2246769"/>
              <a:gd name="csX9" fmla="*/ 4861572 w 5524514"/>
              <a:gd name="csY9" fmla="*/ 0 h 2246769"/>
              <a:gd name="csX10" fmla="*/ 5524514 w 5524514"/>
              <a:gd name="csY10" fmla="*/ 0 h 2246769"/>
              <a:gd name="csX11" fmla="*/ 5524514 w 5524514"/>
              <a:gd name="csY11" fmla="*/ 584160 h 2246769"/>
              <a:gd name="csX12" fmla="*/ 5524514 w 5524514"/>
              <a:gd name="csY12" fmla="*/ 1190788 h 2246769"/>
              <a:gd name="csX13" fmla="*/ 5524514 w 5524514"/>
              <a:gd name="csY13" fmla="*/ 1730012 h 2246769"/>
              <a:gd name="csX14" fmla="*/ 5524514 w 5524514"/>
              <a:gd name="csY14" fmla="*/ 2246769 h 2246769"/>
              <a:gd name="csX15" fmla="*/ 5027308 w 5524514"/>
              <a:gd name="csY15" fmla="*/ 2246769 h 2246769"/>
              <a:gd name="csX16" fmla="*/ 4640592 w 5524514"/>
              <a:gd name="csY16" fmla="*/ 2246769 h 2246769"/>
              <a:gd name="csX17" fmla="*/ 4088140 w 5524514"/>
              <a:gd name="csY17" fmla="*/ 2246769 h 2246769"/>
              <a:gd name="csX18" fmla="*/ 3590934 w 5524514"/>
              <a:gd name="csY18" fmla="*/ 2246769 h 2246769"/>
              <a:gd name="csX19" fmla="*/ 2927992 w 5524514"/>
              <a:gd name="csY19" fmla="*/ 2246769 h 2246769"/>
              <a:gd name="csX20" fmla="*/ 2375541 w 5524514"/>
              <a:gd name="csY20" fmla="*/ 2246769 h 2246769"/>
              <a:gd name="csX21" fmla="*/ 1767844 w 5524514"/>
              <a:gd name="csY21" fmla="*/ 2246769 h 2246769"/>
              <a:gd name="csX22" fmla="*/ 1104903 w 5524514"/>
              <a:gd name="csY22" fmla="*/ 2246769 h 2246769"/>
              <a:gd name="csX23" fmla="*/ 718187 w 5524514"/>
              <a:gd name="csY23" fmla="*/ 2246769 h 2246769"/>
              <a:gd name="csX24" fmla="*/ 0 w 5524514"/>
              <a:gd name="csY24" fmla="*/ 2246769 h 2246769"/>
              <a:gd name="csX25" fmla="*/ 0 w 5524514"/>
              <a:gd name="csY25" fmla="*/ 1752480 h 2246769"/>
              <a:gd name="csX26" fmla="*/ 0 w 5524514"/>
              <a:gd name="csY26" fmla="*/ 1258191 h 2246769"/>
              <a:gd name="csX27" fmla="*/ 0 w 5524514"/>
              <a:gd name="csY27" fmla="*/ 718966 h 2246769"/>
              <a:gd name="csX28" fmla="*/ 0 w 5524514"/>
              <a:gd name="csY28" fmla="*/ 0 h 2246769"/>
              <a:gd name="csX0" fmla="*/ 0 w 5524514"/>
              <a:gd name="csY0" fmla="*/ 0 h 2246769"/>
              <a:gd name="csX1" fmla="*/ 441961 w 5524514"/>
              <a:gd name="csY1" fmla="*/ 0 h 2246769"/>
              <a:gd name="csX2" fmla="*/ 828677 w 5524514"/>
              <a:gd name="csY2" fmla="*/ 0 h 2246769"/>
              <a:gd name="csX3" fmla="*/ 1325883 w 5524514"/>
              <a:gd name="csY3" fmla="*/ 0 h 2246769"/>
              <a:gd name="csX4" fmla="*/ 1878335 w 5524514"/>
              <a:gd name="csY4" fmla="*/ 0 h 2246769"/>
              <a:gd name="csX5" fmla="*/ 2486031 w 5524514"/>
              <a:gd name="csY5" fmla="*/ 0 h 2246769"/>
              <a:gd name="csX6" fmla="*/ 2927992 w 5524514"/>
              <a:gd name="csY6" fmla="*/ 0 h 2246769"/>
              <a:gd name="csX7" fmla="*/ 3425199 w 5524514"/>
              <a:gd name="csY7" fmla="*/ 0 h 2246769"/>
              <a:gd name="csX8" fmla="*/ 4088140 w 5524514"/>
              <a:gd name="csY8" fmla="*/ 0 h 2246769"/>
              <a:gd name="csX9" fmla="*/ 4695837 w 5524514"/>
              <a:gd name="csY9" fmla="*/ 0 h 2246769"/>
              <a:gd name="csX10" fmla="*/ 5524514 w 5524514"/>
              <a:gd name="csY10" fmla="*/ 0 h 2246769"/>
              <a:gd name="csX11" fmla="*/ 5524514 w 5524514"/>
              <a:gd name="csY11" fmla="*/ 516757 h 2246769"/>
              <a:gd name="csX12" fmla="*/ 5524514 w 5524514"/>
              <a:gd name="csY12" fmla="*/ 1100917 h 2246769"/>
              <a:gd name="csX13" fmla="*/ 5524514 w 5524514"/>
              <a:gd name="csY13" fmla="*/ 1662609 h 2246769"/>
              <a:gd name="csX14" fmla="*/ 5524514 w 5524514"/>
              <a:gd name="csY14" fmla="*/ 2246769 h 2246769"/>
              <a:gd name="csX15" fmla="*/ 4916817 w 5524514"/>
              <a:gd name="csY15" fmla="*/ 2246769 h 2246769"/>
              <a:gd name="csX16" fmla="*/ 4419611 w 5524514"/>
              <a:gd name="csY16" fmla="*/ 2246769 h 2246769"/>
              <a:gd name="csX17" fmla="*/ 3977650 w 5524514"/>
              <a:gd name="csY17" fmla="*/ 2246769 h 2246769"/>
              <a:gd name="csX18" fmla="*/ 3425199 w 5524514"/>
              <a:gd name="csY18" fmla="*/ 2246769 h 2246769"/>
              <a:gd name="csX19" fmla="*/ 3038483 w 5524514"/>
              <a:gd name="csY19" fmla="*/ 2246769 h 2246769"/>
              <a:gd name="csX20" fmla="*/ 2651767 w 5524514"/>
              <a:gd name="csY20" fmla="*/ 2246769 h 2246769"/>
              <a:gd name="csX21" fmla="*/ 2099315 w 5524514"/>
              <a:gd name="csY21" fmla="*/ 2246769 h 2246769"/>
              <a:gd name="csX22" fmla="*/ 1491619 w 5524514"/>
              <a:gd name="csY22" fmla="*/ 2246769 h 2246769"/>
              <a:gd name="csX23" fmla="*/ 939167 w 5524514"/>
              <a:gd name="csY23" fmla="*/ 2246769 h 2246769"/>
              <a:gd name="csX24" fmla="*/ 497206 w 5524514"/>
              <a:gd name="csY24" fmla="*/ 2246769 h 2246769"/>
              <a:gd name="csX25" fmla="*/ 0 w 5524514"/>
              <a:gd name="csY25" fmla="*/ 2246769 h 2246769"/>
              <a:gd name="csX26" fmla="*/ 0 w 5524514"/>
              <a:gd name="csY26" fmla="*/ 1707544 h 2246769"/>
              <a:gd name="csX27" fmla="*/ 0 w 5524514"/>
              <a:gd name="csY27" fmla="*/ 1145852 h 2246769"/>
              <a:gd name="csX28" fmla="*/ 0 w 5524514"/>
              <a:gd name="csY28" fmla="*/ 561692 h 2246769"/>
              <a:gd name="csX29" fmla="*/ 0 w 5524514"/>
              <a:gd name="csY29" fmla="*/ 0 h 2246769"/>
              <a:gd name="csX0" fmla="*/ 0 w 5524514"/>
              <a:gd name="csY0" fmla="*/ 0 h 2246769"/>
              <a:gd name="csX1" fmla="*/ 386716 w 5524514"/>
              <a:gd name="csY1" fmla="*/ 0 h 2246769"/>
              <a:gd name="csX2" fmla="*/ 939167 w 5524514"/>
              <a:gd name="csY2" fmla="*/ 0 h 2246769"/>
              <a:gd name="csX3" fmla="*/ 1436374 w 5524514"/>
              <a:gd name="csY3" fmla="*/ 0 h 2246769"/>
              <a:gd name="csX4" fmla="*/ 1988825 w 5524514"/>
              <a:gd name="csY4" fmla="*/ 0 h 2246769"/>
              <a:gd name="csX5" fmla="*/ 2596522 w 5524514"/>
              <a:gd name="csY5" fmla="*/ 0 h 2246769"/>
              <a:gd name="csX6" fmla="*/ 3038483 w 5524514"/>
              <a:gd name="csY6" fmla="*/ 0 h 2246769"/>
              <a:gd name="csX7" fmla="*/ 3590934 w 5524514"/>
              <a:gd name="csY7" fmla="*/ 0 h 2246769"/>
              <a:gd name="csX8" fmla="*/ 4198631 w 5524514"/>
              <a:gd name="csY8" fmla="*/ 0 h 2246769"/>
              <a:gd name="csX9" fmla="*/ 4861572 w 5524514"/>
              <a:gd name="csY9" fmla="*/ 0 h 2246769"/>
              <a:gd name="csX10" fmla="*/ 5206302 w 5524514"/>
              <a:gd name="csY10" fmla="*/ 0 h 2246769"/>
              <a:gd name="csX11" fmla="*/ 5524514 w 5524514"/>
              <a:gd name="csY11" fmla="*/ 0 h 2246769"/>
              <a:gd name="csX12" fmla="*/ 5524514 w 5524514"/>
              <a:gd name="csY12" fmla="*/ 584160 h 2246769"/>
              <a:gd name="csX13" fmla="*/ 5524514 w 5524514"/>
              <a:gd name="csY13" fmla="*/ 1190788 h 2246769"/>
              <a:gd name="csX14" fmla="*/ 5524514 w 5524514"/>
              <a:gd name="csY14" fmla="*/ 1730012 h 2246769"/>
              <a:gd name="csX15" fmla="*/ 5524514 w 5524514"/>
              <a:gd name="csY15" fmla="*/ 2246769 h 2246769"/>
              <a:gd name="csX16" fmla="*/ 5027308 w 5524514"/>
              <a:gd name="csY16" fmla="*/ 2246769 h 2246769"/>
              <a:gd name="csX17" fmla="*/ 4640592 w 5524514"/>
              <a:gd name="csY17" fmla="*/ 2246769 h 2246769"/>
              <a:gd name="csX18" fmla="*/ 4088140 w 5524514"/>
              <a:gd name="csY18" fmla="*/ 2246769 h 2246769"/>
              <a:gd name="csX19" fmla="*/ 3590934 w 5524514"/>
              <a:gd name="csY19" fmla="*/ 2246769 h 2246769"/>
              <a:gd name="csX20" fmla="*/ 2927992 w 5524514"/>
              <a:gd name="csY20" fmla="*/ 2246769 h 2246769"/>
              <a:gd name="csX21" fmla="*/ 2375541 w 5524514"/>
              <a:gd name="csY21" fmla="*/ 2246769 h 2246769"/>
              <a:gd name="csX22" fmla="*/ 1767844 w 5524514"/>
              <a:gd name="csY22" fmla="*/ 2246769 h 2246769"/>
              <a:gd name="csX23" fmla="*/ 1104903 w 5524514"/>
              <a:gd name="csY23" fmla="*/ 2246769 h 2246769"/>
              <a:gd name="csX24" fmla="*/ 718187 w 5524514"/>
              <a:gd name="csY24" fmla="*/ 2246769 h 2246769"/>
              <a:gd name="csX25" fmla="*/ 0 w 5524514"/>
              <a:gd name="csY25" fmla="*/ 2246769 h 2246769"/>
              <a:gd name="csX26" fmla="*/ 0 w 5524514"/>
              <a:gd name="csY26" fmla="*/ 1752480 h 2246769"/>
              <a:gd name="csX27" fmla="*/ 0 w 5524514"/>
              <a:gd name="csY27" fmla="*/ 1258191 h 2246769"/>
              <a:gd name="csX28" fmla="*/ 0 w 5524514"/>
              <a:gd name="csY28" fmla="*/ 718966 h 2246769"/>
              <a:gd name="csX29" fmla="*/ 0 w 5524514"/>
              <a:gd name="csY29" fmla="*/ 0 h 22467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5524514" h="2246769" fill="none" extrusionOk="0">
                <a:moveTo>
                  <a:pt x="0" y="0"/>
                </a:moveTo>
                <a:cubicBezTo>
                  <a:pt x="93625" y="-60655"/>
                  <a:pt x="203419" y="24218"/>
                  <a:pt x="386716" y="0"/>
                </a:cubicBezTo>
                <a:cubicBezTo>
                  <a:pt x="555669" y="25649"/>
                  <a:pt x="786612" y="-20148"/>
                  <a:pt x="939167" y="0"/>
                </a:cubicBezTo>
                <a:cubicBezTo>
                  <a:pt x="1126081" y="-73600"/>
                  <a:pt x="1251189" y="102034"/>
                  <a:pt x="1436374" y="0"/>
                </a:cubicBezTo>
                <a:cubicBezTo>
                  <a:pt x="1659446" y="-16441"/>
                  <a:pt x="1838586" y="11363"/>
                  <a:pt x="1988825" y="0"/>
                </a:cubicBezTo>
                <a:cubicBezTo>
                  <a:pt x="2095041" y="-32160"/>
                  <a:pt x="2363171" y="56944"/>
                  <a:pt x="2596522" y="0"/>
                </a:cubicBezTo>
                <a:cubicBezTo>
                  <a:pt x="2810971" y="8455"/>
                  <a:pt x="2832889" y="56312"/>
                  <a:pt x="3038483" y="0"/>
                </a:cubicBezTo>
                <a:cubicBezTo>
                  <a:pt x="3246305" y="-49594"/>
                  <a:pt x="3491861" y="13507"/>
                  <a:pt x="3590934" y="0"/>
                </a:cubicBezTo>
                <a:cubicBezTo>
                  <a:pt x="3691659" y="-84642"/>
                  <a:pt x="3986784" y="40089"/>
                  <a:pt x="4198631" y="0"/>
                </a:cubicBezTo>
                <a:cubicBezTo>
                  <a:pt x="4377336" y="-13919"/>
                  <a:pt x="4627721" y="-21255"/>
                  <a:pt x="4861572" y="0"/>
                </a:cubicBezTo>
                <a:cubicBezTo>
                  <a:pt x="5194871" y="21637"/>
                  <a:pt x="5351633" y="-59254"/>
                  <a:pt x="5524514" y="0"/>
                </a:cubicBezTo>
                <a:cubicBezTo>
                  <a:pt x="5582955" y="264032"/>
                  <a:pt x="5493246" y="518044"/>
                  <a:pt x="5524514" y="584160"/>
                </a:cubicBezTo>
                <a:cubicBezTo>
                  <a:pt x="5482481" y="761878"/>
                  <a:pt x="5386231" y="1004421"/>
                  <a:pt x="5524514" y="1190788"/>
                </a:cubicBezTo>
                <a:cubicBezTo>
                  <a:pt x="5605823" y="1356679"/>
                  <a:pt x="5397261" y="1588225"/>
                  <a:pt x="5524514" y="1730012"/>
                </a:cubicBezTo>
                <a:cubicBezTo>
                  <a:pt x="5570531" y="1939153"/>
                  <a:pt x="5480538" y="1980600"/>
                  <a:pt x="5524514" y="2246769"/>
                </a:cubicBezTo>
                <a:cubicBezTo>
                  <a:pt x="5272979" y="2285356"/>
                  <a:pt x="5250345" y="2195042"/>
                  <a:pt x="5027308" y="2246769"/>
                </a:cubicBezTo>
                <a:cubicBezTo>
                  <a:pt x="4790815" y="2268232"/>
                  <a:pt x="4738629" y="2227540"/>
                  <a:pt x="4640592" y="2246769"/>
                </a:cubicBezTo>
                <a:cubicBezTo>
                  <a:pt x="4611229" y="2347865"/>
                  <a:pt x="4391952" y="2094819"/>
                  <a:pt x="4088140" y="2246769"/>
                </a:cubicBezTo>
                <a:cubicBezTo>
                  <a:pt x="3873775" y="2275482"/>
                  <a:pt x="3762433" y="2216886"/>
                  <a:pt x="3590934" y="2246769"/>
                </a:cubicBezTo>
                <a:cubicBezTo>
                  <a:pt x="3399358" y="2237943"/>
                  <a:pt x="3105418" y="2163868"/>
                  <a:pt x="2927992" y="2246769"/>
                </a:cubicBezTo>
                <a:cubicBezTo>
                  <a:pt x="2693948" y="2216276"/>
                  <a:pt x="2576398" y="2264279"/>
                  <a:pt x="2375541" y="2246769"/>
                </a:cubicBezTo>
                <a:cubicBezTo>
                  <a:pt x="2221152" y="2320706"/>
                  <a:pt x="1941171" y="2173486"/>
                  <a:pt x="1767844" y="2246769"/>
                </a:cubicBezTo>
                <a:cubicBezTo>
                  <a:pt x="1693170" y="2357792"/>
                  <a:pt x="1417792" y="2145782"/>
                  <a:pt x="1104903" y="2246769"/>
                </a:cubicBezTo>
                <a:cubicBezTo>
                  <a:pt x="815592" y="2281221"/>
                  <a:pt x="880387" y="2213894"/>
                  <a:pt x="718187" y="2246769"/>
                </a:cubicBezTo>
                <a:cubicBezTo>
                  <a:pt x="556847" y="2294128"/>
                  <a:pt x="259285" y="2169570"/>
                  <a:pt x="0" y="2246769"/>
                </a:cubicBezTo>
                <a:cubicBezTo>
                  <a:pt x="-17683" y="2032021"/>
                  <a:pt x="23898" y="1952740"/>
                  <a:pt x="0" y="1752480"/>
                </a:cubicBezTo>
                <a:cubicBezTo>
                  <a:pt x="1958" y="1540376"/>
                  <a:pt x="-3100" y="1443763"/>
                  <a:pt x="0" y="1258191"/>
                </a:cubicBezTo>
                <a:cubicBezTo>
                  <a:pt x="-82711" y="1026139"/>
                  <a:pt x="-31824" y="925951"/>
                  <a:pt x="0" y="718966"/>
                </a:cubicBezTo>
                <a:cubicBezTo>
                  <a:pt x="13503" y="473295"/>
                  <a:pt x="44261" y="280625"/>
                  <a:pt x="0" y="0"/>
                </a:cubicBezTo>
                <a:close/>
              </a:path>
              <a:path w="5524514" h="2246769" stroke="0" extrusionOk="0">
                <a:moveTo>
                  <a:pt x="0" y="0"/>
                </a:moveTo>
                <a:cubicBezTo>
                  <a:pt x="174661" y="-14309"/>
                  <a:pt x="371446" y="-6217"/>
                  <a:pt x="441961" y="0"/>
                </a:cubicBezTo>
                <a:cubicBezTo>
                  <a:pt x="579692" y="-51095"/>
                  <a:pt x="672541" y="23917"/>
                  <a:pt x="828677" y="0"/>
                </a:cubicBezTo>
                <a:cubicBezTo>
                  <a:pt x="994821" y="658"/>
                  <a:pt x="1110199" y="12667"/>
                  <a:pt x="1325883" y="0"/>
                </a:cubicBezTo>
                <a:cubicBezTo>
                  <a:pt x="1513692" y="126"/>
                  <a:pt x="1762426" y="18551"/>
                  <a:pt x="1878335" y="0"/>
                </a:cubicBezTo>
                <a:cubicBezTo>
                  <a:pt x="1974059" y="-52615"/>
                  <a:pt x="2229242" y="-255"/>
                  <a:pt x="2486031" y="0"/>
                </a:cubicBezTo>
                <a:cubicBezTo>
                  <a:pt x="2674801" y="-31016"/>
                  <a:pt x="2749103" y="35988"/>
                  <a:pt x="2927992" y="0"/>
                </a:cubicBezTo>
                <a:cubicBezTo>
                  <a:pt x="3074079" y="-36990"/>
                  <a:pt x="3253124" y="92253"/>
                  <a:pt x="3425199" y="0"/>
                </a:cubicBezTo>
                <a:cubicBezTo>
                  <a:pt x="3630593" y="71361"/>
                  <a:pt x="3898403" y="13489"/>
                  <a:pt x="4088140" y="0"/>
                </a:cubicBezTo>
                <a:cubicBezTo>
                  <a:pt x="4425477" y="-16675"/>
                  <a:pt x="4486984" y="91260"/>
                  <a:pt x="4695837" y="0"/>
                </a:cubicBezTo>
                <a:cubicBezTo>
                  <a:pt x="4948647" y="40509"/>
                  <a:pt x="5123270" y="134695"/>
                  <a:pt x="5524514" y="0"/>
                </a:cubicBezTo>
                <a:cubicBezTo>
                  <a:pt x="5546431" y="247964"/>
                  <a:pt x="5444889" y="388688"/>
                  <a:pt x="5524514" y="516757"/>
                </a:cubicBezTo>
                <a:cubicBezTo>
                  <a:pt x="5533389" y="572456"/>
                  <a:pt x="5481297" y="824503"/>
                  <a:pt x="5524514" y="1100917"/>
                </a:cubicBezTo>
                <a:cubicBezTo>
                  <a:pt x="5521293" y="1295367"/>
                  <a:pt x="5545049" y="1428251"/>
                  <a:pt x="5524514" y="1662609"/>
                </a:cubicBezTo>
                <a:cubicBezTo>
                  <a:pt x="5582051" y="1835090"/>
                  <a:pt x="5507178" y="1993750"/>
                  <a:pt x="5524514" y="2246769"/>
                </a:cubicBezTo>
                <a:cubicBezTo>
                  <a:pt x="5362189" y="2217706"/>
                  <a:pt x="5188167" y="2113297"/>
                  <a:pt x="4916817" y="2246769"/>
                </a:cubicBezTo>
                <a:cubicBezTo>
                  <a:pt x="4673744" y="2247821"/>
                  <a:pt x="4592085" y="2178124"/>
                  <a:pt x="4419611" y="2246769"/>
                </a:cubicBezTo>
                <a:cubicBezTo>
                  <a:pt x="4261439" y="2235930"/>
                  <a:pt x="4160401" y="2211966"/>
                  <a:pt x="3977650" y="2246769"/>
                </a:cubicBezTo>
                <a:cubicBezTo>
                  <a:pt x="3793478" y="2273308"/>
                  <a:pt x="3549144" y="2222659"/>
                  <a:pt x="3425199" y="2246769"/>
                </a:cubicBezTo>
                <a:cubicBezTo>
                  <a:pt x="3227866" y="2294447"/>
                  <a:pt x="3163006" y="2161548"/>
                  <a:pt x="3038483" y="2246769"/>
                </a:cubicBezTo>
                <a:cubicBezTo>
                  <a:pt x="2911002" y="2262686"/>
                  <a:pt x="2817651" y="2203692"/>
                  <a:pt x="2651767" y="2246769"/>
                </a:cubicBezTo>
                <a:cubicBezTo>
                  <a:pt x="2512249" y="2247735"/>
                  <a:pt x="2391222" y="2276212"/>
                  <a:pt x="2099315" y="2246769"/>
                </a:cubicBezTo>
                <a:cubicBezTo>
                  <a:pt x="1876294" y="2224825"/>
                  <a:pt x="1680660" y="2233725"/>
                  <a:pt x="1491619" y="2246769"/>
                </a:cubicBezTo>
                <a:cubicBezTo>
                  <a:pt x="1228294" y="2267274"/>
                  <a:pt x="1135740" y="2209850"/>
                  <a:pt x="939167" y="2246769"/>
                </a:cubicBezTo>
                <a:cubicBezTo>
                  <a:pt x="690220" y="2273489"/>
                  <a:pt x="662904" y="2220044"/>
                  <a:pt x="497206" y="2246769"/>
                </a:cubicBezTo>
                <a:cubicBezTo>
                  <a:pt x="361740" y="2229368"/>
                  <a:pt x="135089" y="2252650"/>
                  <a:pt x="0" y="2246769"/>
                </a:cubicBezTo>
                <a:cubicBezTo>
                  <a:pt x="-3915" y="2050467"/>
                  <a:pt x="-4576" y="1993790"/>
                  <a:pt x="0" y="1707544"/>
                </a:cubicBezTo>
                <a:cubicBezTo>
                  <a:pt x="-32961" y="1418532"/>
                  <a:pt x="54059" y="1295779"/>
                  <a:pt x="0" y="1145852"/>
                </a:cubicBezTo>
                <a:cubicBezTo>
                  <a:pt x="-12520" y="1005501"/>
                  <a:pt x="38259" y="712928"/>
                  <a:pt x="0" y="561692"/>
                </a:cubicBezTo>
                <a:cubicBezTo>
                  <a:pt x="-39377" y="365922"/>
                  <a:pt x="51069" y="242847"/>
                  <a:pt x="0" y="0"/>
                </a:cubicBezTo>
                <a:close/>
              </a:path>
              <a:path w="5524514" h="2246769" fill="none" stroke="0" extrusionOk="0">
                <a:moveTo>
                  <a:pt x="0" y="0"/>
                </a:moveTo>
                <a:cubicBezTo>
                  <a:pt x="121432" y="-29068"/>
                  <a:pt x="243470" y="-43677"/>
                  <a:pt x="386716" y="0"/>
                </a:cubicBezTo>
                <a:cubicBezTo>
                  <a:pt x="509489" y="-19854"/>
                  <a:pt x="769431" y="94349"/>
                  <a:pt x="939167" y="0"/>
                </a:cubicBezTo>
                <a:cubicBezTo>
                  <a:pt x="1106935" y="-12385"/>
                  <a:pt x="1222628" y="47139"/>
                  <a:pt x="1436374" y="0"/>
                </a:cubicBezTo>
                <a:cubicBezTo>
                  <a:pt x="1636354" y="-16947"/>
                  <a:pt x="1847093" y="66760"/>
                  <a:pt x="1988825" y="0"/>
                </a:cubicBezTo>
                <a:cubicBezTo>
                  <a:pt x="2149639" y="-88405"/>
                  <a:pt x="2350450" y="3947"/>
                  <a:pt x="2596522" y="0"/>
                </a:cubicBezTo>
                <a:cubicBezTo>
                  <a:pt x="2829709" y="-11480"/>
                  <a:pt x="2819730" y="31371"/>
                  <a:pt x="3038483" y="0"/>
                </a:cubicBezTo>
                <a:cubicBezTo>
                  <a:pt x="3266671" y="-35486"/>
                  <a:pt x="3450294" y="6432"/>
                  <a:pt x="3590934" y="0"/>
                </a:cubicBezTo>
                <a:cubicBezTo>
                  <a:pt x="3733243" y="24948"/>
                  <a:pt x="4023052" y="54699"/>
                  <a:pt x="4198631" y="0"/>
                </a:cubicBezTo>
                <a:cubicBezTo>
                  <a:pt x="4311388" y="-76027"/>
                  <a:pt x="4513846" y="5723"/>
                  <a:pt x="4861572" y="0"/>
                </a:cubicBezTo>
                <a:cubicBezTo>
                  <a:pt x="4969181" y="-31736"/>
                  <a:pt x="5079390" y="24770"/>
                  <a:pt x="5206302" y="0"/>
                </a:cubicBezTo>
                <a:cubicBezTo>
                  <a:pt x="5333214" y="-24770"/>
                  <a:pt x="5381261" y="37772"/>
                  <a:pt x="5524514" y="0"/>
                </a:cubicBezTo>
                <a:cubicBezTo>
                  <a:pt x="5617247" y="219893"/>
                  <a:pt x="5503314" y="471679"/>
                  <a:pt x="5524514" y="584160"/>
                </a:cubicBezTo>
                <a:cubicBezTo>
                  <a:pt x="5488110" y="728765"/>
                  <a:pt x="5439907" y="966619"/>
                  <a:pt x="5524514" y="1190788"/>
                </a:cubicBezTo>
                <a:cubicBezTo>
                  <a:pt x="5677522" y="1409824"/>
                  <a:pt x="5445358" y="1557754"/>
                  <a:pt x="5524514" y="1730012"/>
                </a:cubicBezTo>
                <a:cubicBezTo>
                  <a:pt x="5603895" y="1919779"/>
                  <a:pt x="5468563" y="1985507"/>
                  <a:pt x="5524514" y="2246769"/>
                </a:cubicBezTo>
                <a:cubicBezTo>
                  <a:pt x="5277229" y="2278701"/>
                  <a:pt x="5232158" y="2180998"/>
                  <a:pt x="5027308" y="2246769"/>
                </a:cubicBezTo>
                <a:cubicBezTo>
                  <a:pt x="4788631" y="2293113"/>
                  <a:pt x="4734113" y="2245504"/>
                  <a:pt x="4640592" y="2246769"/>
                </a:cubicBezTo>
                <a:cubicBezTo>
                  <a:pt x="4597893" y="2268065"/>
                  <a:pt x="4255062" y="2189337"/>
                  <a:pt x="4088140" y="2246769"/>
                </a:cubicBezTo>
                <a:cubicBezTo>
                  <a:pt x="3875314" y="2300954"/>
                  <a:pt x="3781551" y="2224506"/>
                  <a:pt x="3590934" y="2246769"/>
                </a:cubicBezTo>
                <a:cubicBezTo>
                  <a:pt x="3467297" y="2224177"/>
                  <a:pt x="3142387" y="2280768"/>
                  <a:pt x="2927992" y="2246769"/>
                </a:cubicBezTo>
                <a:cubicBezTo>
                  <a:pt x="2734965" y="2274111"/>
                  <a:pt x="2551749" y="2157205"/>
                  <a:pt x="2375541" y="2246769"/>
                </a:cubicBezTo>
                <a:cubicBezTo>
                  <a:pt x="2174355" y="2342628"/>
                  <a:pt x="1941938" y="2214142"/>
                  <a:pt x="1767844" y="2246769"/>
                </a:cubicBezTo>
                <a:cubicBezTo>
                  <a:pt x="1570988" y="2263986"/>
                  <a:pt x="1421568" y="2216306"/>
                  <a:pt x="1104903" y="2246769"/>
                </a:cubicBezTo>
                <a:cubicBezTo>
                  <a:pt x="804707" y="2331855"/>
                  <a:pt x="858446" y="2218561"/>
                  <a:pt x="718187" y="2246769"/>
                </a:cubicBezTo>
                <a:cubicBezTo>
                  <a:pt x="558386" y="2241998"/>
                  <a:pt x="315315" y="2135895"/>
                  <a:pt x="0" y="2246769"/>
                </a:cubicBezTo>
                <a:cubicBezTo>
                  <a:pt x="1851" y="2074207"/>
                  <a:pt x="49112" y="1964657"/>
                  <a:pt x="0" y="1752480"/>
                </a:cubicBezTo>
                <a:cubicBezTo>
                  <a:pt x="-21713" y="1559690"/>
                  <a:pt x="19351" y="1420893"/>
                  <a:pt x="0" y="1258191"/>
                </a:cubicBezTo>
                <a:cubicBezTo>
                  <a:pt x="-9927" y="1092188"/>
                  <a:pt x="40144" y="924402"/>
                  <a:pt x="0" y="718966"/>
                </a:cubicBezTo>
                <a:cubicBezTo>
                  <a:pt x="-34362" y="520729"/>
                  <a:pt x="65206" y="386044"/>
                  <a:pt x="0" y="0"/>
                </a:cubicBezTo>
                <a:close/>
              </a:path>
              <a:path w="5524514" h="2246769" fill="none" stroke="0" extrusionOk="0">
                <a:moveTo>
                  <a:pt x="0" y="0"/>
                </a:moveTo>
                <a:cubicBezTo>
                  <a:pt x="106739" y="-34674"/>
                  <a:pt x="238549" y="1388"/>
                  <a:pt x="386716" y="0"/>
                </a:cubicBezTo>
                <a:cubicBezTo>
                  <a:pt x="548456" y="14779"/>
                  <a:pt x="782680" y="23630"/>
                  <a:pt x="939167" y="0"/>
                </a:cubicBezTo>
                <a:cubicBezTo>
                  <a:pt x="1114262" y="-37363"/>
                  <a:pt x="1257492" y="81725"/>
                  <a:pt x="1436374" y="0"/>
                </a:cubicBezTo>
                <a:cubicBezTo>
                  <a:pt x="1632747" y="-10508"/>
                  <a:pt x="1851996" y="39113"/>
                  <a:pt x="1988825" y="0"/>
                </a:cubicBezTo>
                <a:cubicBezTo>
                  <a:pt x="2155057" y="-59434"/>
                  <a:pt x="2357312" y="51802"/>
                  <a:pt x="2596522" y="0"/>
                </a:cubicBezTo>
                <a:cubicBezTo>
                  <a:pt x="2821586" y="-458"/>
                  <a:pt x="2821331" y="49510"/>
                  <a:pt x="3038483" y="0"/>
                </a:cubicBezTo>
                <a:cubicBezTo>
                  <a:pt x="3260103" y="-16590"/>
                  <a:pt x="3490781" y="17670"/>
                  <a:pt x="3590934" y="0"/>
                </a:cubicBezTo>
                <a:cubicBezTo>
                  <a:pt x="3719155" y="-36904"/>
                  <a:pt x="3979516" y="57865"/>
                  <a:pt x="4198631" y="0"/>
                </a:cubicBezTo>
                <a:cubicBezTo>
                  <a:pt x="4352311" y="-83569"/>
                  <a:pt x="4572434" y="11367"/>
                  <a:pt x="4861572" y="0"/>
                </a:cubicBezTo>
                <a:cubicBezTo>
                  <a:pt x="5171901" y="36239"/>
                  <a:pt x="5338127" y="-25964"/>
                  <a:pt x="5524514" y="0"/>
                </a:cubicBezTo>
                <a:cubicBezTo>
                  <a:pt x="5604159" y="261272"/>
                  <a:pt x="5498059" y="472358"/>
                  <a:pt x="5524514" y="584160"/>
                </a:cubicBezTo>
                <a:cubicBezTo>
                  <a:pt x="5466815" y="748058"/>
                  <a:pt x="5396996" y="1053346"/>
                  <a:pt x="5524514" y="1190788"/>
                </a:cubicBezTo>
                <a:cubicBezTo>
                  <a:pt x="5612552" y="1398871"/>
                  <a:pt x="5433437" y="1564523"/>
                  <a:pt x="5524514" y="1730012"/>
                </a:cubicBezTo>
                <a:cubicBezTo>
                  <a:pt x="5571947" y="1932585"/>
                  <a:pt x="5508041" y="1971182"/>
                  <a:pt x="5524514" y="2246769"/>
                </a:cubicBezTo>
                <a:cubicBezTo>
                  <a:pt x="5277455" y="2279407"/>
                  <a:pt x="5254984" y="2193625"/>
                  <a:pt x="5027308" y="2246769"/>
                </a:cubicBezTo>
                <a:cubicBezTo>
                  <a:pt x="4807563" y="2298596"/>
                  <a:pt x="4747920" y="2227601"/>
                  <a:pt x="4640592" y="2246769"/>
                </a:cubicBezTo>
                <a:cubicBezTo>
                  <a:pt x="4623507" y="2297619"/>
                  <a:pt x="4293039" y="2141688"/>
                  <a:pt x="4088140" y="2246769"/>
                </a:cubicBezTo>
                <a:cubicBezTo>
                  <a:pt x="3889989" y="2272638"/>
                  <a:pt x="3772820" y="2217177"/>
                  <a:pt x="3590934" y="2246769"/>
                </a:cubicBezTo>
                <a:cubicBezTo>
                  <a:pt x="3456033" y="2219906"/>
                  <a:pt x="3127855" y="2210798"/>
                  <a:pt x="2927992" y="2246769"/>
                </a:cubicBezTo>
                <a:cubicBezTo>
                  <a:pt x="2682617" y="2252868"/>
                  <a:pt x="2558878" y="2233907"/>
                  <a:pt x="2375541" y="2246769"/>
                </a:cubicBezTo>
                <a:cubicBezTo>
                  <a:pt x="2168317" y="2320990"/>
                  <a:pt x="1924164" y="2223699"/>
                  <a:pt x="1767844" y="2246769"/>
                </a:cubicBezTo>
                <a:cubicBezTo>
                  <a:pt x="1614445" y="2281018"/>
                  <a:pt x="1470046" y="2178909"/>
                  <a:pt x="1104903" y="2246769"/>
                </a:cubicBezTo>
                <a:cubicBezTo>
                  <a:pt x="816195" y="2306393"/>
                  <a:pt x="882633" y="2203537"/>
                  <a:pt x="718187" y="2246769"/>
                </a:cubicBezTo>
                <a:cubicBezTo>
                  <a:pt x="537533" y="2331168"/>
                  <a:pt x="287222" y="2134349"/>
                  <a:pt x="0" y="2246769"/>
                </a:cubicBezTo>
                <a:cubicBezTo>
                  <a:pt x="-13852" y="2064437"/>
                  <a:pt x="28334" y="1959189"/>
                  <a:pt x="0" y="1752480"/>
                </a:cubicBezTo>
                <a:cubicBezTo>
                  <a:pt x="-16199" y="1541205"/>
                  <a:pt x="42376" y="1426723"/>
                  <a:pt x="0" y="1258191"/>
                </a:cubicBezTo>
                <a:cubicBezTo>
                  <a:pt x="-51622" y="1021174"/>
                  <a:pt x="3424" y="926872"/>
                  <a:pt x="0" y="718966"/>
                </a:cubicBezTo>
                <a:cubicBezTo>
                  <a:pt x="-2332" y="508732"/>
                  <a:pt x="70152" y="32411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07475747">
                  <a:custGeom>
                    <a:avLst/>
                    <a:gdLst>
                      <a:gd name="connsiteX0" fmla="*/ 0 w 5524514"/>
                      <a:gd name="connsiteY0" fmla="*/ 0 h 2246769"/>
                      <a:gd name="connsiteX1" fmla="*/ 386716 w 5524514"/>
                      <a:gd name="connsiteY1" fmla="*/ 0 h 2246769"/>
                      <a:gd name="connsiteX2" fmla="*/ 939167 w 5524514"/>
                      <a:gd name="connsiteY2" fmla="*/ 0 h 2246769"/>
                      <a:gd name="connsiteX3" fmla="*/ 1436374 w 5524514"/>
                      <a:gd name="connsiteY3" fmla="*/ 0 h 2246769"/>
                      <a:gd name="connsiteX4" fmla="*/ 1988825 w 5524514"/>
                      <a:gd name="connsiteY4" fmla="*/ 0 h 2246769"/>
                      <a:gd name="connsiteX5" fmla="*/ 2596522 w 5524514"/>
                      <a:gd name="connsiteY5" fmla="*/ 0 h 2246769"/>
                      <a:gd name="connsiteX6" fmla="*/ 3038483 w 5524514"/>
                      <a:gd name="connsiteY6" fmla="*/ 0 h 2246769"/>
                      <a:gd name="connsiteX7" fmla="*/ 3590934 w 5524514"/>
                      <a:gd name="connsiteY7" fmla="*/ 0 h 2246769"/>
                      <a:gd name="connsiteX8" fmla="*/ 4198631 w 5524514"/>
                      <a:gd name="connsiteY8" fmla="*/ 0 h 2246769"/>
                      <a:gd name="connsiteX9" fmla="*/ 4861572 w 5524514"/>
                      <a:gd name="connsiteY9" fmla="*/ 0 h 2246769"/>
                      <a:gd name="connsiteX10" fmla="*/ 5524514 w 5524514"/>
                      <a:gd name="connsiteY10" fmla="*/ 0 h 2246769"/>
                      <a:gd name="connsiteX11" fmla="*/ 5524514 w 5524514"/>
                      <a:gd name="connsiteY11" fmla="*/ 584160 h 2246769"/>
                      <a:gd name="connsiteX12" fmla="*/ 5524514 w 5524514"/>
                      <a:gd name="connsiteY12" fmla="*/ 1190788 h 2246769"/>
                      <a:gd name="connsiteX13" fmla="*/ 5524514 w 5524514"/>
                      <a:gd name="connsiteY13" fmla="*/ 1730012 h 2246769"/>
                      <a:gd name="connsiteX14" fmla="*/ 5524514 w 5524514"/>
                      <a:gd name="connsiteY14" fmla="*/ 2246769 h 2246769"/>
                      <a:gd name="connsiteX15" fmla="*/ 5027308 w 5524514"/>
                      <a:gd name="connsiteY15" fmla="*/ 2246769 h 2246769"/>
                      <a:gd name="connsiteX16" fmla="*/ 4640592 w 5524514"/>
                      <a:gd name="connsiteY16" fmla="*/ 2246769 h 2246769"/>
                      <a:gd name="connsiteX17" fmla="*/ 4088140 w 5524514"/>
                      <a:gd name="connsiteY17" fmla="*/ 2246769 h 2246769"/>
                      <a:gd name="connsiteX18" fmla="*/ 3590934 w 5524514"/>
                      <a:gd name="connsiteY18" fmla="*/ 2246769 h 2246769"/>
                      <a:gd name="connsiteX19" fmla="*/ 2927992 w 5524514"/>
                      <a:gd name="connsiteY19" fmla="*/ 2246769 h 2246769"/>
                      <a:gd name="connsiteX20" fmla="*/ 2375541 w 5524514"/>
                      <a:gd name="connsiteY20" fmla="*/ 2246769 h 2246769"/>
                      <a:gd name="connsiteX21" fmla="*/ 1767844 w 5524514"/>
                      <a:gd name="connsiteY21" fmla="*/ 2246769 h 2246769"/>
                      <a:gd name="connsiteX22" fmla="*/ 1104903 w 5524514"/>
                      <a:gd name="connsiteY22" fmla="*/ 2246769 h 2246769"/>
                      <a:gd name="connsiteX23" fmla="*/ 718187 w 5524514"/>
                      <a:gd name="connsiteY23" fmla="*/ 2246769 h 2246769"/>
                      <a:gd name="connsiteX24" fmla="*/ 0 w 5524514"/>
                      <a:gd name="connsiteY24" fmla="*/ 2246769 h 2246769"/>
                      <a:gd name="connsiteX25" fmla="*/ 0 w 5524514"/>
                      <a:gd name="connsiteY25" fmla="*/ 1752480 h 2246769"/>
                      <a:gd name="connsiteX26" fmla="*/ 0 w 5524514"/>
                      <a:gd name="connsiteY26" fmla="*/ 1258191 h 2246769"/>
                      <a:gd name="connsiteX27" fmla="*/ 0 w 5524514"/>
                      <a:gd name="connsiteY27" fmla="*/ 718966 h 2246769"/>
                      <a:gd name="connsiteX28" fmla="*/ 0 w 5524514"/>
                      <a:gd name="connsiteY28" fmla="*/ 0 h 2246769"/>
                      <a:gd name="connsiteX0" fmla="*/ 0 w 5524514"/>
                      <a:gd name="connsiteY0" fmla="*/ 0 h 2246769"/>
                      <a:gd name="connsiteX1" fmla="*/ 441961 w 5524514"/>
                      <a:gd name="connsiteY1" fmla="*/ 0 h 2246769"/>
                      <a:gd name="connsiteX2" fmla="*/ 828677 w 5524514"/>
                      <a:gd name="connsiteY2" fmla="*/ 0 h 2246769"/>
                      <a:gd name="connsiteX3" fmla="*/ 1325883 w 5524514"/>
                      <a:gd name="connsiteY3" fmla="*/ 0 h 2246769"/>
                      <a:gd name="connsiteX4" fmla="*/ 1878335 w 5524514"/>
                      <a:gd name="connsiteY4" fmla="*/ 0 h 2246769"/>
                      <a:gd name="connsiteX5" fmla="*/ 2486031 w 5524514"/>
                      <a:gd name="connsiteY5" fmla="*/ 0 h 2246769"/>
                      <a:gd name="connsiteX6" fmla="*/ 2927992 w 5524514"/>
                      <a:gd name="connsiteY6" fmla="*/ 0 h 2246769"/>
                      <a:gd name="connsiteX7" fmla="*/ 3425199 w 5524514"/>
                      <a:gd name="connsiteY7" fmla="*/ 0 h 2246769"/>
                      <a:gd name="connsiteX8" fmla="*/ 4088140 w 5524514"/>
                      <a:gd name="connsiteY8" fmla="*/ 0 h 2246769"/>
                      <a:gd name="connsiteX9" fmla="*/ 4695837 w 5524514"/>
                      <a:gd name="connsiteY9" fmla="*/ 0 h 2246769"/>
                      <a:gd name="connsiteX10" fmla="*/ 5524514 w 5524514"/>
                      <a:gd name="connsiteY10" fmla="*/ 0 h 2246769"/>
                      <a:gd name="connsiteX11" fmla="*/ 5524514 w 5524514"/>
                      <a:gd name="connsiteY11" fmla="*/ 516757 h 2246769"/>
                      <a:gd name="connsiteX12" fmla="*/ 5524514 w 5524514"/>
                      <a:gd name="connsiteY12" fmla="*/ 1100917 h 2246769"/>
                      <a:gd name="connsiteX13" fmla="*/ 5524514 w 5524514"/>
                      <a:gd name="connsiteY13" fmla="*/ 1662609 h 2246769"/>
                      <a:gd name="connsiteX14" fmla="*/ 5524514 w 5524514"/>
                      <a:gd name="connsiteY14" fmla="*/ 2246769 h 2246769"/>
                      <a:gd name="connsiteX15" fmla="*/ 4916817 w 5524514"/>
                      <a:gd name="connsiteY15" fmla="*/ 2246769 h 2246769"/>
                      <a:gd name="connsiteX16" fmla="*/ 4419611 w 5524514"/>
                      <a:gd name="connsiteY16" fmla="*/ 2246769 h 2246769"/>
                      <a:gd name="connsiteX17" fmla="*/ 3977650 w 5524514"/>
                      <a:gd name="connsiteY17" fmla="*/ 2246769 h 2246769"/>
                      <a:gd name="connsiteX18" fmla="*/ 3425199 w 5524514"/>
                      <a:gd name="connsiteY18" fmla="*/ 2246769 h 2246769"/>
                      <a:gd name="connsiteX19" fmla="*/ 3038483 w 5524514"/>
                      <a:gd name="connsiteY19" fmla="*/ 2246769 h 2246769"/>
                      <a:gd name="connsiteX20" fmla="*/ 2651767 w 5524514"/>
                      <a:gd name="connsiteY20" fmla="*/ 2246769 h 2246769"/>
                      <a:gd name="connsiteX21" fmla="*/ 2099315 w 5524514"/>
                      <a:gd name="connsiteY21" fmla="*/ 2246769 h 2246769"/>
                      <a:gd name="connsiteX22" fmla="*/ 1491619 w 5524514"/>
                      <a:gd name="connsiteY22" fmla="*/ 2246769 h 2246769"/>
                      <a:gd name="connsiteX23" fmla="*/ 939167 w 5524514"/>
                      <a:gd name="connsiteY23" fmla="*/ 2246769 h 2246769"/>
                      <a:gd name="connsiteX24" fmla="*/ 497206 w 5524514"/>
                      <a:gd name="connsiteY24" fmla="*/ 2246769 h 2246769"/>
                      <a:gd name="connsiteX25" fmla="*/ 0 w 5524514"/>
                      <a:gd name="connsiteY25" fmla="*/ 2246769 h 2246769"/>
                      <a:gd name="connsiteX26" fmla="*/ 0 w 5524514"/>
                      <a:gd name="connsiteY26" fmla="*/ 1707544 h 2246769"/>
                      <a:gd name="connsiteX27" fmla="*/ 0 w 5524514"/>
                      <a:gd name="connsiteY27" fmla="*/ 1145852 h 2246769"/>
                      <a:gd name="connsiteX28" fmla="*/ 0 w 5524514"/>
                      <a:gd name="connsiteY28" fmla="*/ 561692 h 2246769"/>
                      <a:gd name="connsiteX29" fmla="*/ 0 w 5524514"/>
                      <a:gd name="connsiteY29" fmla="*/ 0 h 2246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524514" h="2246769" fill="none" extrusionOk="0">
                        <a:moveTo>
                          <a:pt x="0" y="0"/>
                        </a:moveTo>
                        <a:cubicBezTo>
                          <a:pt x="106887" y="-40706"/>
                          <a:pt x="238509" y="20014"/>
                          <a:pt x="386716" y="0"/>
                        </a:cubicBezTo>
                        <a:cubicBezTo>
                          <a:pt x="544336" y="15816"/>
                          <a:pt x="784947" y="-15645"/>
                          <a:pt x="939167" y="0"/>
                        </a:cubicBezTo>
                        <a:cubicBezTo>
                          <a:pt x="1123375" y="-66136"/>
                          <a:pt x="1251458" y="59709"/>
                          <a:pt x="1436374" y="0"/>
                        </a:cubicBezTo>
                        <a:cubicBezTo>
                          <a:pt x="1635131" y="-25216"/>
                          <a:pt x="1828651" y="18913"/>
                          <a:pt x="1988825" y="0"/>
                        </a:cubicBezTo>
                        <a:cubicBezTo>
                          <a:pt x="2123757" y="-28396"/>
                          <a:pt x="2369272" y="41746"/>
                          <a:pt x="2596522" y="0"/>
                        </a:cubicBezTo>
                        <a:cubicBezTo>
                          <a:pt x="2812671" y="-5108"/>
                          <a:pt x="2826663" y="47383"/>
                          <a:pt x="3038483" y="0"/>
                        </a:cubicBezTo>
                        <a:cubicBezTo>
                          <a:pt x="3254814" y="-39840"/>
                          <a:pt x="3461468" y="4415"/>
                          <a:pt x="3590934" y="0"/>
                        </a:cubicBezTo>
                        <a:cubicBezTo>
                          <a:pt x="3710471" y="-43480"/>
                          <a:pt x="4023741" y="46424"/>
                          <a:pt x="4198631" y="0"/>
                        </a:cubicBezTo>
                        <a:cubicBezTo>
                          <a:pt x="4365817" y="-37041"/>
                          <a:pt x="4576424" y="-706"/>
                          <a:pt x="4861572" y="0"/>
                        </a:cubicBezTo>
                        <a:cubicBezTo>
                          <a:pt x="5184385" y="527"/>
                          <a:pt x="5329272" y="-22362"/>
                          <a:pt x="5524514" y="0"/>
                        </a:cubicBezTo>
                        <a:cubicBezTo>
                          <a:pt x="5581556" y="255765"/>
                          <a:pt x="5495622" y="496609"/>
                          <a:pt x="5524514" y="584160"/>
                        </a:cubicBezTo>
                        <a:cubicBezTo>
                          <a:pt x="5513053" y="737852"/>
                          <a:pt x="5414733" y="993476"/>
                          <a:pt x="5524514" y="1190788"/>
                        </a:cubicBezTo>
                        <a:cubicBezTo>
                          <a:pt x="5592243" y="1400204"/>
                          <a:pt x="5436157" y="1560336"/>
                          <a:pt x="5524514" y="1730012"/>
                        </a:cubicBezTo>
                        <a:cubicBezTo>
                          <a:pt x="5573727" y="1935286"/>
                          <a:pt x="5488074" y="1994194"/>
                          <a:pt x="5524514" y="2246769"/>
                        </a:cubicBezTo>
                        <a:cubicBezTo>
                          <a:pt x="5277418" y="2273523"/>
                          <a:pt x="5257694" y="2196449"/>
                          <a:pt x="5027308" y="2246769"/>
                        </a:cubicBezTo>
                        <a:cubicBezTo>
                          <a:pt x="4792757" y="2283369"/>
                          <a:pt x="4743578" y="2223360"/>
                          <a:pt x="4640592" y="2246769"/>
                        </a:cubicBezTo>
                        <a:cubicBezTo>
                          <a:pt x="4570508" y="2308843"/>
                          <a:pt x="4339429" y="2149225"/>
                          <a:pt x="4088140" y="2246769"/>
                        </a:cubicBezTo>
                        <a:cubicBezTo>
                          <a:pt x="3874171" y="2302151"/>
                          <a:pt x="3764438" y="2228243"/>
                          <a:pt x="3590934" y="2246769"/>
                        </a:cubicBezTo>
                        <a:cubicBezTo>
                          <a:pt x="3411832" y="2251883"/>
                          <a:pt x="3123316" y="2191395"/>
                          <a:pt x="2927992" y="2246769"/>
                        </a:cubicBezTo>
                        <a:cubicBezTo>
                          <a:pt x="2697319" y="2227617"/>
                          <a:pt x="2574376" y="2248124"/>
                          <a:pt x="2375541" y="2246769"/>
                        </a:cubicBezTo>
                        <a:cubicBezTo>
                          <a:pt x="2186725" y="2293582"/>
                          <a:pt x="1936796" y="2182236"/>
                          <a:pt x="1767844" y="2246769"/>
                        </a:cubicBezTo>
                        <a:cubicBezTo>
                          <a:pt x="1642992" y="2317542"/>
                          <a:pt x="1385590" y="2165464"/>
                          <a:pt x="1104903" y="2246769"/>
                        </a:cubicBezTo>
                        <a:cubicBezTo>
                          <a:pt x="827913" y="2300609"/>
                          <a:pt x="878691" y="2227624"/>
                          <a:pt x="718187" y="2246769"/>
                        </a:cubicBezTo>
                        <a:cubicBezTo>
                          <a:pt x="557857" y="2276224"/>
                          <a:pt x="293322" y="2177835"/>
                          <a:pt x="0" y="2246769"/>
                        </a:cubicBezTo>
                        <a:cubicBezTo>
                          <a:pt x="-11911" y="2041171"/>
                          <a:pt x="26086" y="1958426"/>
                          <a:pt x="0" y="1752480"/>
                        </a:cubicBezTo>
                        <a:cubicBezTo>
                          <a:pt x="-14415" y="1538700"/>
                          <a:pt x="19999" y="1431255"/>
                          <a:pt x="0" y="1258191"/>
                        </a:cubicBezTo>
                        <a:cubicBezTo>
                          <a:pt x="-55572" y="1053752"/>
                          <a:pt x="-4606" y="926288"/>
                          <a:pt x="0" y="718966"/>
                        </a:cubicBezTo>
                        <a:cubicBezTo>
                          <a:pt x="-9779" y="507566"/>
                          <a:pt x="46004" y="315970"/>
                          <a:pt x="0" y="0"/>
                        </a:cubicBezTo>
                        <a:close/>
                      </a:path>
                      <a:path w="5524514" h="2246769" stroke="0" extrusionOk="0">
                        <a:moveTo>
                          <a:pt x="0" y="0"/>
                        </a:moveTo>
                        <a:cubicBezTo>
                          <a:pt x="175475" y="-16248"/>
                          <a:pt x="351680" y="8450"/>
                          <a:pt x="441961" y="0"/>
                        </a:cubicBezTo>
                        <a:cubicBezTo>
                          <a:pt x="561574" y="-33631"/>
                          <a:pt x="649715" y="13329"/>
                          <a:pt x="828677" y="0"/>
                        </a:cubicBezTo>
                        <a:cubicBezTo>
                          <a:pt x="1004904" y="-3750"/>
                          <a:pt x="1115086" y="13282"/>
                          <a:pt x="1325883" y="0"/>
                        </a:cubicBezTo>
                        <a:cubicBezTo>
                          <a:pt x="1524809" y="-10412"/>
                          <a:pt x="1750167" y="35353"/>
                          <a:pt x="1878335" y="0"/>
                        </a:cubicBezTo>
                        <a:cubicBezTo>
                          <a:pt x="1989428" y="-47617"/>
                          <a:pt x="2275684" y="13927"/>
                          <a:pt x="2486031" y="0"/>
                        </a:cubicBezTo>
                        <a:cubicBezTo>
                          <a:pt x="2663605" y="-28630"/>
                          <a:pt x="2738347" y="34694"/>
                          <a:pt x="2927992" y="0"/>
                        </a:cubicBezTo>
                        <a:cubicBezTo>
                          <a:pt x="3088777" y="-36098"/>
                          <a:pt x="3270223" y="67283"/>
                          <a:pt x="3425199" y="0"/>
                        </a:cubicBezTo>
                        <a:cubicBezTo>
                          <a:pt x="3602663" y="20309"/>
                          <a:pt x="3874074" y="27624"/>
                          <a:pt x="4088140" y="0"/>
                        </a:cubicBezTo>
                        <a:cubicBezTo>
                          <a:pt x="4388281" y="-47351"/>
                          <a:pt x="4495133" y="83132"/>
                          <a:pt x="4695837" y="0"/>
                        </a:cubicBezTo>
                        <a:cubicBezTo>
                          <a:pt x="4914094" y="3944"/>
                          <a:pt x="5129127" y="117983"/>
                          <a:pt x="5524514" y="0"/>
                        </a:cubicBezTo>
                        <a:cubicBezTo>
                          <a:pt x="5553489" y="227142"/>
                          <a:pt x="5459566" y="387192"/>
                          <a:pt x="5524514" y="516757"/>
                        </a:cubicBezTo>
                        <a:cubicBezTo>
                          <a:pt x="5552435" y="607797"/>
                          <a:pt x="5509854" y="859270"/>
                          <a:pt x="5524514" y="1100917"/>
                        </a:cubicBezTo>
                        <a:cubicBezTo>
                          <a:pt x="5528342" y="1318882"/>
                          <a:pt x="5527451" y="1459558"/>
                          <a:pt x="5524514" y="1662609"/>
                        </a:cubicBezTo>
                        <a:cubicBezTo>
                          <a:pt x="5559208" y="1833620"/>
                          <a:pt x="5503158" y="1999834"/>
                          <a:pt x="5524514" y="2246769"/>
                        </a:cubicBezTo>
                        <a:cubicBezTo>
                          <a:pt x="5368087" y="2234650"/>
                          <a:pt x="5171869" y="2149000"/>
                          <a:pt x="4916817" y="2246769"/>
                        </a:cubicBezTo>
                        <a:cubicBezTo>
                          <a:pt x="4676238" y="2256019"/>
                          <a:pt x="4582221" y="2190409"/>
                          <a:pt x="4419611" y="2246769"/>
                        </a:cubicBezTo>
                        <a:cubicBezTo>
                          <a:pt x="4266153" y="2260679"/>
                          <a:pt x="4138889" y="2218662"/>
                          <a:pt x="3977650" y="2246769"/>
                        </a:cubicBezTo>
                        <a:cubicBezTo>
                          <a:pt x="3828505" y="2269329"/>
                          <a:pt x="3575165" y="2215959"/>
                          <a:pt x="3425199" y="2246769"/>
                        </a:cubicBezTo>
                        <a:cubicBezTo>
                          <a:pt x="3222725" y="2293545"/>
                          <a:pt x="3155224" y="2193943"/>
                          <a:pt x="3038483" y="2246769"/>
                        </a:cubicBezTo>
                        <a:cubicBezTo>
                          <a:pt x="2915517" y="2268018"/>
                          <a:pt x="2812432" y="2213080"/>
                          <a:pt x="2651767" y="2246769"/>
                        </a:cubicBezTo>
                        <a:cubicBezTo>
                          <a:pt x="2510402" y="2250220"/>
                          <a:pt x="2373814" y="2249198"/>
                          <a:pt x="2099315" y="2246769"/>
                        </a:cubicBezTo>
                        <a:cubicBezTo>
                          <a:pt x="1862186" y="2242569"/>
                          <a:pt x="1705146" y="2238341"/>
                          <a:pt x="1491619" y="2246769"/>
                        </a:cubicBezTo>
                        <a:cubicBezTo>
                          <a:pt x="1252109" y="2257431"/>
                          <a:pt x="1154046" y="2197967"/>
                          <a:pt x="939167" y="2246769"/>
                        </a:cubicBezTo>
                        <a:cubicBezTo>
                          <a:pt x="700421" y="2282302"/>
                          <a:pt x="658006" y="2230166"/>
                          <a:pt x="497206" y="2246769"/>
                        </a:cubicBezTo>
                        <a:cubicBezTo>
                          <a:pt x="358628" y="2232921"/>
                          <a:pt x="135701" y="2241154"/>
                          <a:pt x="0" y="2246769"/>
                        </a:cubicBezTo>
                        <a:cubicBezTo>
                          <a:pt x="-21763" y="2069150"/>
                          <a:pt x="-1314" y="1980219"/>
                          <a:pt x="0" y="1707544"/>
                        </a:cubicBezTo>
                        <a:cubicBezTo>
                          <a:pt x="-14884" y="1440681"/>
                          <a:pt x="44613" y="1279399"/>
                          <a:pt x="0" y="1145852"/>
                        </a:cubicBezTo>
                        <a:cubicBezTo>
                          <a:pt x="-25541" y="1018290"/>
                          <a:pt x="34996" y="735887"/>
                          <a:pt x="0" y="561692"/>
                        </a:cubicBezTo>
                        <a:cubicBezTo>
                          <a:pt x="-32072" y="343445"/>
                          <a:pt x="29226" y="228583"/>
                          <a:pt x="0" y="0"/>
                        </a:cubicBezTo>
                        <a:close/>
                      </a:path>
                      <a:path w="5524514" h="2246769" fill="none" stroke="0" extrusionOk="0">
                        <a:moveTo>
                          <a:pt x="0" y="0"/>
                        </a:moveTo>
                        <a:cubicBezTo>
                          <a:pt x="112385" y="-7560"/>
                          <a:pt x="266594" y="-17643"/>
                          <a:pt x="386716" y="0"/>
                        </a:cubicBezTo>
                        <a:cubicBezTo>
                          <a:pt x="514909" y="-18670"/>
                          <a:pt x="766346" y="51470"/>
                          <a:pt x="939167" y="0"/>
                        </a:cubicBezTo>
                        <a:cubicBezTo>
                          <a:pt x="1106182" y="-16850"/>
                          <a:pt x="1253912" y="38551"/>
                          <a:pt x="1436374" y="0"/>
                        </a:cubicBezTo>
                        <a:cubicBezTo>
                          <a:pt x="1616750" y="-3423"/>
                          <a:pt x="1851661" y="50085"/>
                          <a:pt x="1988825" y="0"/>
                        </a:cubicBezTo>
                        <a:cubicBezTo>
                          <a:pt x="2198856" y="-66748"/>
                          <a:pt x="2343803" y="47540"/>
                          <a:pt x="2596522" y="0"/>
                        </a:cubicBezTo>
                        <a:cubicBezTo>
                          <a:pt x="2826543" y="-11788"/>
                          <a:pt x="2809663" y="39067"/>
                          <a:pt x="3038483" y="0"/>
                        </a:cubicBezTo>
                        <a:cubicBezTo>
                          <a:pt x="3260924" y="-25088"/>
                          <a:pt x="3455909" y="3306"/>
                          <a:pt x="3590934" y="0"/>
                        </a:cubicBezTo>
                        <a:cubicBezTo>
                          <a:pt x="3767011" y="26678"/>
                          <a:pt x="3995784" y="59478"/>
                          <a:pt x="4198631" y="0"/>
                        </a:cubicBezTo>
                        <a:cubicBezTo>
                          <a:pt x="4350217" y="-82396"/>
                          <a:pt x="4533361" y="46931"/>
                          <a:pt x="4861572" y="0"/>
                        </a:cubicBezTo>
                        <a:cubicBezTo>
                          <a:pt x="5173929" y="333"/>
                          <a:pt x="5325237" y="-3792"/>
                          <a:pt x="5524514" y="0"/>
                        </a:cubicBezTo>
                        <a:cubicBezTo>
                          <a:pt x="5609617" y="244480"/>
                          <a:pt x="5500245" y="454499"/>
                          <a:pt x="5524514" y="584160"/>
                        </a:cubicBezTo>
                        <a:cubicBezTo>
                          <a:pt x="5544153" y="710545"/>
                          <a:pt x="5451273" y="1000218"/>
                          <a:pt x="5524514" y="1190788"/>
                        </a:cubicBezTo>
                        <a:cubicBezTo>
                          <a:pt x="5629128" y="1402284"/>
                          <a:pt x="5451420" y="1556466"/>
                          <a:pt x="5524514" y="1730012"/>
                        </a:cubicBezTo>
                        <a:cubicBezTo>
                          <a:pt x="5584535" y="1910017"/>
                          <a:pt x="5498606" y="1986868"/>
                          <a:pt x="5524514" y="2246769"/>
                        </a:cubicBezTo>
                        <a:cubicBezTo>
                          <a:pt x="5280598" y="2277317"/>
                          <a:pt x="5248758" y="2185041"/>
                          <a:pt x="5027308" y="2246769"/>
                        </a:cubicBezTo>
                        <a:cubicBezTo>
                          <a:pt x="4806601" y="2309107"/>
                          <a:pt x="4754207" y="2226532"/>
                          <a:pt x="4640592" y="2246769"/>
                        </a:cubicBezTo>
                        <a:cubicBezTo>
                          <a:pt x="4578795" y="2263960"/>
                          <a:pt x="4268363" y="2182461"/>
                          <a:pt x="4088140" y="2246769"/>
                        </a:cubicBezTo>
                        <a:cubicBezTo>
                          <a:pt x="3877591" y="2299318"/>
                          <a:pt x="3777088" y="2222535"/>
                          <a:pt x="3590934" y="2246769"/>
                        </a:cubicBezTo>
                        <a:cubicBezTo>
                          <a:pt x="3447127" y="2233757"/>
                          <a:pt x="3156401" y="2266294"/>
                          <a:pt x="2927992" y="2246769"/>
                        </a:cubicBezTo>
                        <a:cubicBezTo>
                          <a:pt x="2702181" y="2275360"/>
                          <a:pt x="2558831" y="2194315"/>
                          <a:pt x="2375541" y="2246769"/>
                        </a:cubicBezTo>
                        <a:cubicBezTo>
                          <a:pt x="2155938" y="2329346"/>
                          <a:pt x="1914477" y="2242162"/>
                          <a:pt x="1767844" y="2246769"/>
                        </a:cubicBezTo>
                        <a:cubicBezTo>
                          <a:pt x="1597389" y="2275281"/>
                          <a:pt x="1407878" y="2180748"/>
                          <a:pt x="1104903" y="2246769"/>
                        </a:cubicBezTo>
                        <a:cubicBezTo>
                          <a:pt x="817703" y="2329498"/>
                          <a:pt x="879603" y="2224808"/>
                          <a:pt x="718187" y="2246769"/>
                        </a:cubicBezTo>
                        <a:cubicBezTo>
                          <a:pt x="551237" y="2275848"/>
                          <a:pt x="326375" y="2159587"/>
                          <a:pt x="0" y="2246769"/>
                        </a:cubicBezTo>
                        <a:cubicBezTo>
                          <a:pt x="-8774" y="2070260"/>
                          <a:pt x="51809" y="1975323"/>
                          <a:pt x="0" y="1752480"/>
                        </a:cubicBezTo>
                        <a:cubicBezTo>
                          <a:pt x="-43326" y="1556265"/>
                          <a:pt x="32613" y="1427653"/>
                          <a:pt x="0" y="1258191"/>
                        </a:cubicBezTo>
                        <a:cubicBezTo>
                          <a:pt x="-22176" y="1079256"/>
                          <a:pt x="21859" y="927187"/>
                          <a:pt x="0" y="718966"/>
                        </a:cubicBezTo>
                        <a:cubicBezTo>
                          <a:pt x="5561" y="514248"/>
                          <a:pt x="59425" y="3457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mbria"/>
                <a:ea typeface="Cambria"/>
                <a:cs typeface="Tahoma"/>
              </a:rPr>
              <a:t>Stephanie Burnett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r>
              <a:rPr lang="en-US" dirty="0">
                <a:latin typeface="Cambria"/>
                <a:ea typeface="Cambria"/>
                <a:cs typeface="Tahoma"/>
              </a:rPr>
              <a:t>Professor of Horticulture</a:t>
            </a:r>
            <a:endParaRPr lang="en-US" dirty="0"/>
          </a:p>
          <a:p>
            <a:r>
              <a:rPr lang="en-US" dirty="0">
                <a:latin typeface="Cambria"/>
                <a:ea typeface="Cambria"/>
                <a:cs typeface="Tahoma"/>
              </a:rPr>
              <a:t>School of Food and Agriculture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Cambria"/>
                <a:ea typeface="Cambria"/>
                <a:cs typeface="Tahoma"/>
              </a:rPr>
              <a:t>University</a:t>
            </a:r>
            <a:r>
              <a:rPr lang="en-US" dirty="0">
                <a:latin typeface="Cambria"/>
                <a:ea typeface="Cambria"/>
                <a:cs typeface="Tahoma"/>
              </a:rPr>
              <a:t> of Maine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r>
              <a:rPr lang="en-US" dirty="0">
                <a:latin typeface="Cambria"/>
                <a:ea typeface="Cambria"/>
                <a:cs typeface="Tahoma"/>
              </a:rPr>
              <a:t>(207) 581-2937</a:t>
            </a:r>
          </a:p>
          <a:p>
            <a:r>
              <a:rPr lang="en-US" dirty="0">
                <a:latin typeface="Cambria"/>
                <a:ea typeface="Cambria"/>
                <a:cs typeface="Tahoma"/>
                <a:hlinkClick r:id="rId2"/>
              </a:rPr>
              <a:t>sburnett@maine.edu</a:t>
            </a:r>
            <a:endParaRPr lang="en-US" dirty="0">
              <a:latin typeface="Cambria"/>
              <a:ea typeface="Cambria"/>
              <a:cs typeface="Tahoma"/>
            </a:endParaRPr>
          </a:p>
          <a:p>
            <a:endParaRPr lang="en-US" dirty="0">
              <a:latin typeface="Cambria"/>
              <a:ea typeface="Cambria"/>
              <a:cs typeface="Tahom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B693D9-6165-D221-A14E-5F2D7B930FE7}"/>
              </a:ext>
            </a:extLst>
          </p:cNvPr>
          <p:cNvSpPr txBox="1"/>
          <p:nvPr/>
        </p:nvSpPr>
        <p:spPr>
          <a:xfrm>
            <a:off x="7229980" y="5846956"/>
            <a:ext cx="246442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cs typeface="Calibri"/>
              </a:rPr>
              <a:t>Field grown flowers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BCBADF-D12D-383A-9438-DB4AB346BE66}"/>
              </a:ext>
            </a:extLst>
          </p:cNvPr>
          <p:cNvSpPr txBox="1"/>
          <p:nvPr/>
        </p:nvSpPr>
        <p:spPr>
          <a:xfrm>
            <a:off x="517566" y="5846765"/>
            <a:ext cx="221676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/>
              <a:t>Moisture sensor automated irrigation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788C25-97DD-5454-BC53-4F5B3EA0D103}"/>
              </a:ext>
            </a:extLst>
          </p:cNvPr>
          <p:cNvSpPr txBox="1"/>
          <p:nvPr/>
        </p:nvSpPr>
        <p:spPr>
          <a:xfrm>
            <a:off x="4112935" y="5104523"/>
            <a:ext cx="215426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/>
              <a:t>Production of greenhouse crops (herbs, herbaceous perennials)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934D05-4DFB-84CB-BC08-DCF53733CA3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F0254B7-6CA0-F432-4F7E-16DB68C51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916" y="820201"/>
            <a:ext cx="2131292" cy="316785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2862863-D30A-431D-1D04-3D84E45BA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3226497"/>
            <a:ext cx="2614670" cy="231643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CD176EC-B680-B5BE-5B98-114B5C4B0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606" y="2878181"/>
            <a:ext cx="2743200" cy="20574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70B5390-DACC-A83B-1CA4-F25F7AF3D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749716" y="3288631"/>
            <a:ext cx="2903622" cy="218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5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3C8853-2D2F-47ED-9AA8-C53A7761B011}"/>
              </a:ext>
            </a:extLst>
          </p:cNvPr>
          <p:cNvSpPr/>
          <p:nvPr/>
        </p:nvSpPr>
        <p:spPr>
          <a:xfrm>
            <a:off x="6096000" y="598184"/>
            <a:ext cx="2994112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457200">
              <a:defRPr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mbria"/>
                <a:ea typeface="Cambria"/>
              </a:rPr>
              <a:t>Works on diseases of greenhouse and nursery crops, doing extension and research.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9820BC-D2A1-4143-B13C-43AE055533A9}"/>
              </a:ext>
            </a:extLst>
          </p:cNvPr>
          <p:cNvSpPr txBox="1"/>
          <p:nvPr/>
        </p:nvSpPr>
        <p:spPr>
          <a:xfrm>
            <a:off x="262969" y="237667"/>
            <a:ext cx="5524514" cy="2246769"/>
          </a:xfrm>
          <a:custGeom>
            <a:avLst/>
            <a:gdLst>
              <a:gd name="csX0" fmla="*/ 0 w 5524514"/>
              <a:gd name="csY0" fmla="*/ 0 h 2246769"/>
              <a:gd name="csX1" fmla="*/ 386716 w 5524514"/>
              <a:gd name="csY1" fmla="*/ 0 h 2246769"/>
              <a:gd name="csX2" fmla="*/ 939167 w 5524514"/>
              <a:gd name="csY2" fmla="*/ 0 h 2246769"/>
              <a:gd name="csX3" fmla="*/ 1436374 w 5524514"/>
              <a:gd name="csY3" fmla="*/ 0 h 2246769"/>
              <a:gd name="csX4" fmla="*/ 1988825 w 5524514"/>
              <a:gd name="csY4" fmla="*/ 0 h 2246769"/>
              <a:gd name="csX5" fmla="*/ 2596522 w 5524514"/>
              <a:gd name="csY5" fmla="*/ 0 h 2246769"/>
              <a:gd name="csX6" fmla="*/ 3038483 w 5524514"/>
              <a:gd name="csY6" fmla="*/ 0 h 2246769"/>
              <a:gd name="csX7" fmla="*/ 3590934 w 5524514"/>
              <a:gd name="csY7" fmla="*/ 0 h 2246769"/>
              <a:gd name="csX8" fmla="*/ 4198631 w 5524514"/>
              <a:gd name="csY8" fmla="*/ 0 h 2246769"/>
              <a:gd name="csX9" fmla="*/ 4861572 w 5524514"/>
              <a:gd name="csY9" fmla="*/ 0 h 2246769"/>
              <a:gd name="csX10" fmla="*/ 5524514 w 5524514"/>
              <a:gd name="csY10" fmla="*/ 0 h 2246769"/>
              <a:gd name="csX11" fmla="*/ 5524514 w 5524514"/>
              <a:gd name="csY11" fmla="*/ 584160 h 2246769"/>
              <a:gd name="csX12" fmla="*/ 5524514 w 5524514"/>
              <a:gd name="csY12" fmla="*/ 1190788 h 2246769"/>
              <a:gd name="csX13" fmla="*/ 5524514 w 5524514"/>
              <a:gd name="csY13" fmla="*/ 1730012 h 2246769"/>
              <a:gd name="csX14" fmla="*/ 5524514 w 5524514"/>
              <a:gd name="csY14" fmla="*/ 2246769 h 2246769"/>
              <a:gd name="csX15" fmla="*/ 5027308 w 5524514"/>
              <a:gd name="csY15" fmla="*/ 2246769 h 2246769"/>
              <a:gd name="csX16" fmla="*/ 4640592 w 5524514"/>
              <a:gd name="csY16" fmla="*/ 2246769 h 2246769"/>
              <a:gd name="csX17" fmla="*/ 4088140 w 5524514"/>
              <a:gd name="csY17" fmla="*/ 2246769 h 2246769"/>
              <a:gd name="csX18" fmla="*/ 3590934 w 5524514"/>
              <a:gd name="csY18" fmla="*/ 2246769 h 2246769"/>
              <a:gd name="csX19" fmla="*/ 2927992 w 5524514"/>
              <a:gd name="csY19" fmla="*/ 2246769 h 2246769"/>
              <a:gd name="csX20" fmla="*/ 2375541 w 5524514"/>
              <a:gd name="csY20" fmla="*/ 2246769 h 2246769"/>
              <a:gd name="csX21" fmla="*/ 1767844 w 5524514"/>
              <a:gd name="csY21" fmla="*/ 2246769 h 2246769"/>
              <a:gd name="csX22" fmla="*/ 1104903 w 5524514"/>
              <a:gd name="csY22" fmla="*/ 2246769 h 2246769"/>
              <a:gd name="csX23" fmla="*/ 718187 w 5524514"/>
              <a:gd name="csY23" fmla="*/ 2246769 h 2246769"/>
              <a:gd name="csX24" fmla="*/ 0 w 5524514"/>
              <a:gd name="csY24" fmla="*/ 2246769 h 2246769"/>
              <a:gd name="csX25" fmla="*/ 0 w 5524514"/>
              <a:gd name="csY25" fmla="*/ 1752480 h 2246769"/>
              <a:gd name="csX26" fmla="*/ 0 w 5524514"/>
              <a:gd name="csY26" fmla="*/ 1258191 h 2246769"/>
              <a:gd name="csX27" fmla="*/ 0 w 5524514"/>
              <a:gd name="csY27" fmla="*/ 718966 h 2246769"/>
              <a:gd name="csX28" fmla="*/ 0 w 5524514"/>
              <a:gd name="csY28" fmla="*/ 0 h 2246769"/>
              <a:gd name="csX0" fmla="*/ 0 w 5524514"/>
              <a:gd name="csY0" fmla="*/ 0 h 2246769"/>
              <a:gd name="csX1" fmla="*/ 441961 w 5524514"/>
              <a:gd name="csY1" fmla="*/ 0 h 2246769"/>
              <a:gd name="csX2" fmla="*/ 828677 w 5524514"/>
              <a:gd name="csY2" fmla="*/ 0 h 2246769"/>
              <a:gd name="csX3" fmla="*/ 1325883 w 5524514"/>
              <a:gd name="csY3" fmla="*/ 0 h 2246769"/>
              <a:gd name="csX4" fmla="*/ 1878335 w 5524514"/>
              <a:gd name="csY4" fmla="*/ 0 h 2246769"/>
              <a:gd name="csX5" fmla="*/ 2486031 w 5524514"/>
              <a:gd name="csY5" fmla="*/ 0 h 2246769"/>
              <a:gd name="csX6" fmla="*/ 2927992 w 5524514"/>
              <a:gd name="csY6" fmla="*/ 0 h 2246769"/>
              <a:gd name="csX7" fmla="*/ 3425199 w 5524514"/>
              <a:gd name="csY7" fmla="*/ 0 h 2246769"/>
              <a:gd name="csX8" fmla="*/ 4088140 w 5524514"/>
              <a:gd name="csY8" fmla="*/ 0 h 2246769"/>
              <a:gd name="csX9" fmla="*/ 4695837 w 5524514"/>
              <a:gd name="csY9" fmla="*/ 0 h 2246769"/>
              <a:gd name="csX10" fmla="*/ 5524514 w 5524514"/>
              <a:gd name="csY10" fmla="*/ 0 h 2246769"/>
              <a:gd name="csX11" fmla="*/ 5524514 w 5524514"/>
              <a:gd name="csY11" fmla="*/ 516757 h 2246769"/>
              <a:gd name="csX12" fmla="*/ 5524514 w 5524514"/>
              <a:gd name="csY12" fmla="*/ 1100917 h 2246769"/>
              <a:gd name="csX13" fmla="*/ 5524514 w 5524514"/>
              <a:gd name="csY13" fmla="*/ 1662609 h 2246769"/>
              <a:gd name="csX14" fmla="*/ 5524514 w 5524514"/>
              <a:gd name="csY14" fmla="*/ 2246769 h 2246769"/>
              <a:gd name="csX15" fmla="*/ 4916817 w 5524514"/>
              <a:gd name="csY15" fmla="*/ 2246769 h 2246769"/>
              <a:gd name="csX16" fmla="*/ 4419611 w 5524514"/>
              <a:gd name="csY16" fmla="*/ 2246769 h 2246769"/>
              <a:gd name="csX17" fmla="*/ 3977650 w 5524514"/>
              <a:gd name="csY17" fmla="*/ 2246769 h 2246769"/>
              <a:gd name="csX18" fmla="*/ 3425199 w 5524514"/>
              <a:gd name="csY18" fmla="*/ 2246769 h 2246769"/>
              <a:gd name="csX19" fmla="*/ 3038483 w 5524514"/>
              <a:gd name="csY19" fmla="*/ 2246769 h 2246769"/>
              <a:gd name="csX20" fmla="*/ 2651767 w 5524514"/>
              <a:gd name="csY20" fmla="*/ 2246769 h 2246769"/>
              <a:gd name="csX21" fmla="*/ 2099315 w 5524514"/>
              <a:gd name="csY21" fmla="*/ 2246769 h 2246769"/>
              <a:gd name="csX22" fmla="*/ 1491619 w 5524514"/>
              <a:gd name="csY22" fmla="*/ 2246769 h 2246769"/>
              <a:gd name="csX23" fmla="*/ 939167 w 5524514"/>
              <a:gd name="csY23" fmla="*/ 2246769 h 2246769"/>
              <a:gd name="csX24" fmla="*/ 497206 w 5524514"/>
              <a:gd name="csY24" fmla="*/ 2246769 h 2246769"/>
              <a:gd name="csX25" fmla="*/ 0 w 5524514"/>
              <a:gd name="csY25" fmla="*/ 2246769 h 2246769"/>
              <a:gd name="csX26" fmla="*/ 0 w 5524514"/>
              <a:gd name="csY26" fmla="*/ 1707544 h 2246769"/>
              <a:gd name="csX27" fmla="*/ 0 w 5524514"/>
              <a:gd name="csY27" fmla="*/ 1145852 h 2246769"/>
              <a:gd name="csX28" fmla="*/ 0 w 5524514"/>
              <a:gd name="csY28" fmla="*/ 561692 h 2246769"/>
              <a:gd name="csX29" fmla="*/ 0 w 5524514"/>
              <a:gd name="csY29" fmla="*/ 0 h 2246769"/>
              <a:gd name="csX0" fmla="*/ 0 w 5524514"/>
              <a:gd name="csY0" fmla="*/ 0 h 2246769"/>
              <a:gd name="csX1" fmla="*/ 386716 w 5524514"/>
              <a:gd name="csY1" fmla="*/ 0 h 2246769"/>
              <a:gd name="csX2" fmla="*/ 939167 w 5524514"/>
              <a:gd name="csY2" fmla="*/ 0 h 2246769"/>
              <a:gd name="csX3" fmla="*/ 1436374 w 5524514"/>
              <a:gd name="csY3" fmla="*/ 0 h 2246769"/>
              <a:gd name="csX4" fmla="*/ 1988825 w 5524514"/>
              <a:gd name="csY4" fmla="*/ 0 h 2246769"/>
              <a:gd name="csX5" fmla="*/ 2596522 w 5524514"/>
              <a:gd name="csY5" fmla="*/ 0 h 2246769"/>
              <a:gd name="csX6" fmla="*/ 3038483 w 5524514"/>
              <a:gd name="csY6" fmla="*/ 0 h 2246769"/>
              <a:gd name="csX7" fmla="*/ 3590934 w 5524514"/>
              <a:gd name="csY7" fmla="*/ 0 h 2246769"/>
              <a:gd name="csX8" fmla="*/ 4198631 w 5524514"/>
              <a:gd name="csY8" fmla="*/ 0 h 2246769"/>
              <a:gd name="csX9" fmla="*/ 4861572 w 5524514"/>
              <a:gd name="csY9" fmla="*/ 0 h 2246769"/>
              <a:gd name="csX10" fmla="*/ 5206302 w 5524514"/>
              <a:gd name="csY10" fmla="*/ 0 h 2246769"/>
              <a:gd name="csX11" fmla="*/ 5524514 w 5524514"/>
              <a:gd name="csY11" fmla="*/ 0 h 2246769"/>
              <a:gd name="csX12" fmla="*/ 5524514 w 5524514"/>
              <a:gd name="csY12" fmla="*/ 584160 h 2246769"/>
              <a:gd name="csX13" fmla="*/ 5524514 w 5524514"/>
              <a:gd name="csY13" fmla="*/ 1190788 h 2246769"/>
              <a:gd name="csX14" fmla="*/ 5524514 w 5524514"/>
              <a:gd name="csY14" fmla="*/ 1730012 h 2246769"/>
              <a:gd name="csX15" fmla="*/ 5524514 w 5524514"/>
              <a:gd name="csY15" fmla="*/ 2246769 h 2246769"/>
              <a:gd name="csX16" fmla="*/ 5027308 w 5524514"/>
              <a:gd name="csY16" fmla="*/ 2246769 h 2246769"/>
              <a:gd name="csX17" fmla="*/ 4640592 w 5524514"/>
              <a:gd name="csY17" fmla="*/ 2246769 h 2246769"/>
              <a:gd name="csX18" fmla="*/ 4088140 w 5524514"/>
              <a:gd name="csY18" fmla="*/ 2246769 h 2246769"/>
              <a:gd name="csX19" fmla="*/ 3590934 w 5524514"/>
              <a:gd name="csY19" fmla="*/ 2246769 h 2246769"/>
              <a:gd name="csX20" fmla="*/ 2927992 w 5524514"/>
              <a:gd name="csY20" fmla="*/ 2246769 h 2246769"/>
              <a:gd name="csX21" fmla="*/ 2375541 w 5524514"/>
              <a:gd name="csY21" fmla="*/ 2246769 h 2246769"/>
              <a:gd name="csX22" fmla="*/ 1767844 w 5524514"/>
              <a:gd name="csY22" fmla="*/ 2246769 h 2246769"/>
              <a:gd name="csX23" fmla="*/ 1104903 w 5524514"/>
              <a:gd name="csY23" fmla="*/ 2246769 h 2246769"/>
              <a:gd name="csX24" fmla="*/ 718187 w 5524514"/>
              <a:gd name="csY24" fmla="*/ 2246769 h 2246769"/>
              <a:gd name="csX25" fmla="*/ 0 w 5524514"/>
              <a:gd name="csY25" fmla="*/ 2246769 h 2246769"/>
              <a:gd name="csX26" fmla="*/ 0 w 5524514"/>
              <a:gd name="csY26" fmla="*/ 1752480 h 2246769"/>
              <a:gd name="csX27" fmla="*/ 0 w 5524514"/>
              <a:gd name="csY27" fmla="*/ 1258191 h 2246769"/>
              <a:gd name="csX28" fmla="*/ 0 w 5524514"/>
              <a:gd name="csY28" fmla="*/ 718966 h 2246769"/>
              <a:gd name="csX29" fmla="*/ 0 w 5524514"/>
              <a:gd name="csY29" fmla="*/ 0 h 22467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5524514" h="2246769" fill="none" extrusionOk="0">
                <a:moveTo>
                  <a:pt x="0" y="0"/>
                </a:moveTo>
                <a:cubicBezTo>
                  <a:pt x="93625" y="-60655"/>
                  <a:pt x="203419" y="24218"/>
                  <a:pt x="386716" y="0"/>
                </a:cubicBezTo>
                <a:cubicBezTo>
                  <a:pt x="555669" y="25649"/>
                  <a:pt x="786612" y="-20148"/>
                  <a:pt x="939167" y="0"/>
                </a:cubicBezTo>
                <a:cubicBezTo>
                  <a:pt x="1126081" y="-73600"/>
                  <a:pt x="1251189" y="102034"/>
                  <a:pt x="1436374" y="0"/>
                </a:cubicBezTo>
                <a:cubicBezTo>
                  <a:pt x="1659446" y="-16441"/>
                  <a:pt x="1838586" y="11363"/>
                  <a:pt x="1988825" y="0"/>
                </a:cubicBezTo>
                <a:cubicBezTo>
                  <a:pt x="2095041" y="-32160"/>
                  <a:pt x="2363171" y="56944"/>
                  <a:pt x="2596522" y="0"/>
                </a:cubicBezTo>
                <a:cubicBezTo>
                  <a:pt x="2810971" y="8455"/>
                  <a:pt x="2832889" y="56312"/>
                  <a:pt x="3038483" y="0"/>
                </a:cubicBezTo>
                <a:cubicBezTo>
                  <a:pt x="3246305" y="-49594"/>
                  <a:pt x="3491861" y="13507"/>
                  <a:pt x="3590934" y="0"/>
                </a:cubicBezTo>
                <a:cubicBezTo>
                  <a:pt x="3691659" y="-84642"/>
                  <a:pt x="3986784" y="40089"/>
                  <a:pt x="4198631" y="0"/>
                </a:cubicBezTo>
                <a:cubicBezTo>
                  <a:pt x="4377336" y="-13919"/>
                  <a:pt x="4627721" y="-21255"/>
                  <a:pt x="4861572" y="0"/>
                </a:cubicBezTo>
                <a:cubicBezTo>
                  <a:pt x="5194871" y="21637"/>
                  <a:pt x="5351633" y="-59254"/>
                  <a:pt x="5524514" y="0"/>
                </a:cubicBezTo>
                <a:cubicBezTo>
                  <a:pt x="5582955" y="264032"/>
                  <a:pt x="5493246" y="518044"/>
                  <a:pt x="5524514" y="584160"/>
                </a:cubicBezTo>
                <a:cubicBezTo>
                  <a:pt x="5482481" y="761878"/>
                  <a:pt x="5386231" y="1004421"/>
                  <a:pt x="5524514" y="1190788"/>
                </a:cubicBezTo>
                <a:cubicBezTo>
                  <a:pt x="5605823" y="1356679"/>
                  <a:pt x="5397261" y="1588225"/>
                  <a:pt x="5524514" y="1730012"/>
                </a:cubicBezTo>
                <a:cubicBezTo>
                  <a:pt x="5570531" y="1939153"/>
                  <a:pt x="5480538" y="1980600"/>
                  <a:pt x="5524514" y="2246769"/>
                </a:cubicBezTo>
                <a:cubicBezTo>
                  <a:pt x="5272979" y="2285356"/>
                  <a:pt x="5250345" y="2195042"/>
                  <a:pt x="5027308" y="2246769"/>
                </a:cubicBezTo>
                <a:cubicBezTo>
                  <a:pt x="4790815" y="2268232"/>
                  <a:pt x="4738629" y="2227540"/>
                  <a:pt x="4640592" y="2246769"/>
                </a:cubicBezTo>
                <a:cubicBezTo>
                  <a:pt x="4611229" y="2347865"/>
                  <a:pt x="4391952" y="2094819"/>
                  <a:pt x="4088140" y="2246769"/>
                </a:cubicBezTo>
                <a:cubicBezTo>
                  <a:pt x="3873775" y="2275482"/>
                  <a:pt x="3762433" y="2216886"/>
                  <a:pt x="3590934" y="2246769"/>
                </a:cubicBezTo>
                <a:cubicBezTo>
                  <a:pt x="3399358" y="2237943"/>
                  <a:pt x="3105418" y="2163868"/>
                  <a:pt x="2927992" y="2246769"/>
                </a:cubicBezTo>
                <a:cubicBezTo>
                  <a:pt x="2693948" y="2216276"/>
                  <a:pt x="2576398" y="2264279"/>
                  <a:pt x="2375541" y="2246769"/>
                </a:cubicBezTo>
                <a:cubicBezTo>
                  <a:pt x="2221152" y="2320706"/>
                  <a:pt x="1941171" y="2173486"/>
                  <a:pt x="1767844" y="2246769"/>
                </a:cubicBezTo>
                <a:cubicBezTo>
                  <a:pt x="1693170" y="2357792"/>
                  <a:pt x="1417792" y="2145782"/>
                  <a:pt x="1104903" y="2246769"/>
                </a:cubicBezTo>
                <a:cubicBezTo>
                  <a:pt x="815592" y="2281221"/>
                  <a:pt x="880387" y="2213894"/>
                  <a:pt x="718187" y="2246769"/>
                </a:cubicBezTo>
                <a:cubicBezTo>
                  <a:pt x="556847" y="2294128"/>
                  <a:pt x="259285" y="2169570"/>
                  <a:pt x="0" y="2246769"/>
                </a:cubicBezTo>
                <a:cubicBezTo>
                  <a:pt x="-17683" y="2032021"/>
                  <a:pt x="23898" y="1952740"/>
                  <a:pt x="0" y="1752480"/>
                </a:cubicBezTo>
                <a:cubicBezTo>
                  <a:pt x="1958" y="1540376"/>
                  <a:pt x="-3100" y="1443763"/>
                  <a:pt x="0" y="1258191"/>
                </a:cubicBezTo>
                <a:cubicBezTo>
                  <a:pt x="-82711" y="1026139"/>
                  <a:pt x="-31824" y="925951"/>
                  <a:pt x="0" y="718966"/>
                </a:cubicBezTo>
                <a:cubicBezTo>
                  <a:pt x="13503" y="473295"/>
                  <a:pt x="44261" y="280625"/>
                  <a:pt x="0" y="0"/>
                </a:cubicBezTo>
                <a:close/>
              </a:path>
              <a:path w="5524514" h="2246769" stroke="0" extrusionOk="0">
                <a:moveTo>
                  <a:pt x="0" y="0"/>
                </a:moveTo>
                <a:cubicBezTo>
                  <a:pt x="174661" y="-14309"/>
                  <a:pt x="371446" y="-6217"/>
                  <a:pt x="441961" y="0"/>
                </a:cubicBezTo>
                <a:cubicBezTo>
                  <a:pt x="579692" y="-51095"/>
                  <a:pt x="672541" y="23917"/>
                  <a:pt x="828677" y="0"/>
                </a:cubicBezTo>
                <a:cubicBezTo>
                  <a:pt x="994821" y="658"/>
                  <a:pt x="1110199" y="12667"/>
                  <a:pt x="1325883" y="0"/>
                </a:cubicBezTo>
                <a:cubicBezTo>
                  <a:pt x="1513692" y="126"/>
                  <a:pt x="1762426" y="18551"/>
                  <a:pt x="1878335" y="0"/>
                </a:cubicBezTo>
                <a:cubicBezTo>
                  <a:pt x="1974059" y="-52615"/>
                  <a:pt x="2229242" y="-255"/>
                  <a:pt x="2486031" y="0"/>
                </a:cubicBezTo>
                <a:cubicBezTo>
                  <a:pt x="2674801" y="-31016"/>
                  <a:pt x="2749103" y="35988"/>
                  <a:pt x="2927992" y="0"/>
                </a:cubicBezTo>
                <a:cubicBezTo>
                  <a:pt x="3074079" y="-36990"/>
                  <a:pt x="3253124" y="92253"/>
                  <a:pt x="3425199" y="0"/>
                </a:cubicBezTo>
                <a:cubicBezTo>
                  <a:pt x="3630593" y="71361"/>
                  <a:pt x="3898403" y="13489"/>
                  <a:pt x="4088140" y="0"/>
                </a:cubicBezTo>
                <a:cubicBezTo>
                  <a:pt x="4425477" y="-16675"/>
                  <a:pt x="4486984" y="91260"/>
                  <a:pt x="4695837" y="0"/>
                </a:cubicBezTo>
                <a:cubicBezTo>
                  <a:pt x="4948647" y="40509"/>
                  <a:pt x="5123270" y="134695"/>
                  <a:pt x="5524514" y="0"/>
                </a:cubicBezTo>
                <a:cubicBezTo>
                  <a:pt x="5546431" y="247964"/>
                  <a:pt x="5444889" y="388688"/>
                  <a:pt x="5524514" y="516757"/>
                </a:cubicBezTo>
                <a:cubicBezTo>
                  <a:pt x="5533389" y="572456"/>
                  <a:pt x="5481297" y="824503"/>
                  <a:pt x="5524514" y="1100917"/>
                </a:cubicBezTo>
                <a:cubicBezTo>
                  <a:pt x="5521293" y="1295367"/>
                  <a:pt x="5545049" y="1428251"/>
                  <a:pt x="5524514" y="1662609"/>
                </a:cubicBezTo>
                <a:cubicBezTo>
                  <a:pt x="5582051" y="1835090"/>
                  <a:pt x="5507178" y="1993750"/>
                  <a:pt x="5524514" y="2246769"/>
                </a:cubicBezTo>
                <a:cubicBezTo>
                  <a:pt x="5362189" y="2217706"/>
                  <a:pt x="5188167" y="2113297"/>
                  <a:pt x="4916817" y="2246769"/>
                </a:cubicBezTo>
                <a:cubicBezTo>
                  <a:pt x="4673744" y="2247821"/>
                  <a:pt x="4592085" y="2178124"/>
                  <a:pt x="4419611" y="2246769"/>
                </a:cubicBezTo>
                <a:cubicBezTo>
                  <a:pt x="4261439" y="2235930"/>
                  <a:pt x="4160401" y="2211966"/>
                  <a:pt x="3977650" y="2246769"/>
                </a:cubicBezTo>
                <a:cubicBezTo>
                  <a:pt x="3793478" y="2273308"/>
                  <a:pt x="3549144" y="2222659"/>
                  <a:pt x="3425199" y="2246769"/>
                </a:cubicBezTo>
                <a:cubicBezTo>
                  <a:pt x="3227866" y="2294447"/>
                  <a:pt x="3163006" y="2161548"/>
                  <a:pt x="3038483" y="2246769"/>
                </a:cubicBezTo>
                <a:cubicBezTo>
                  <a:pt x="2911002" y="2262686"/>
                  <a:pt x="2817651" y="2203692"/>
                  <a:pt x="2651767" y="2246769"/>
                </a:cubicBezTo>
                <a:cubicBezTo>
                  <a:pt x="2512249" y="2247735"/>
                  <a:pt x="2391222" y="2276212"/>
                  <a:pt x="2099315" y="2246769"/>
                </a:cubicBezTo>
                <a:cubicBezTo>
                  <a:pt x="1876294" y="2224825"/>
                  <a:pt x="1680660" y="2233725"/>
                  <a:pt x="1491619" y="2246769"/>
                </a:cubicBezTo>
                <a:cubicBezTo>
                  <a:pt x="1228294" y="2267274"/>
                  <a:pt x="1135740" y="2209850"/>
                  <a:pt x="939167" y="2246769"/>
                </a:cubicBezTo>
                <a:cubicBezTo>
                  <a:pt x="690220" y="2273489"/>
                  <a:pt x="662904" y="2220044"/>
                  <a:pt x="497206" y="2246769"/>
                </a:cubicBezTo>
                <a:cubicBezTo>
                  <a:pt x="361740" y="2229368"/>
                  <a:pt x="135089" y="2252650"/>
                  <a:pt x="0" y="2246769"/>
                </a:cubicBezTo>
                <a:cubicBezTo>
                  <a:pt x="-3915" y="2050467"/>
                  <a:pt x="-4576" y="1993790"/>
                  <a:pt x="0" y="1707544"/>
                </a:cubicBezTo>
                <a:cubicBezTo>
                  <a:pt x="-32961" y="1418532"/>
                  <a:pt x="54059" y="1295779"/>
                  <a:pt x="0" y="1145852"/>
                </a:cubicBezTo>
                <a:cubicBezTo>
                  <a:pt x="-12520" y="1005501"/>
                  <a:pt x="38259" y="712928"/>
                  <a:pt x="0" y="561692"/>
                </a:cubicBezTo>
                <a:cubicBezTo>
                  <a:pt x="-39377" y="365922"/>
                  <a:pt x="51069" y="242847"/>
                  <a:pt x="0" y="0"/>
                </a:cubicBezTo>
                <a:close/>
              </a:path>
              <a:path w="5524514" h="2246769" fill="none" stroke="0" extrusionOk="0">
                <a:moveTo>
                  <a:pt x="0" y="0"/>
                </a:moveTo>
                <a:cubicBezTo>
                  <a:pt x="121432" y="-29068"/>
                  <a:pt x="243470" y="-43677"/>
                  <a:pt x="386716" y="0"/>
                </a:cubicBezTo>
                <a:cubicBezTo>
                  <a:pt x="509489" y="-19854"/>
                  <a:pt x="769431" y="94349"/>
                  <a:pt x="939167" y="0"/>
                </a:cubicBezTo>
                <a:cubicBezTo>
                  <a:pt x="1106935" y="-12385"/>
                  <a:pt x="1222628" y="47139"/>
                  <a:pt x="1436374" y="0"/>
                </a:cubicBezTo>
                <a:cubicBezTo>
                  <a:pt x="1636354" y="-16947"/>
                  <a:pt x="1847093" y="66760"/>
                  <a:pt x="1988825" y="0"/>
                </a:cubicBezTo>
                <a:cubicBezTo>
                  <a:pt x="2149639" y="-88405"/>
                  <a:pt x="2350450" y="3947"/>
                  <a:pt x="2596522" y="0"/>
                </a:cubicBezTo>
                <a:cubicBezTo>
                  <a:pt x="2829709" y="-11480"/>
                  <a:pt x="2819730" y="31371"/>
                  <a:pt x="3038483" y="0"/>
                </a:cubicBezTo>
                <a:cubicBezTo>
                  <a:pt x="3266671" y="-35486"/>
                  <a:pt x="3450294" y="6432"/>
                  <a:pt x="3590934" y="0"/>
                </a:cubicBezTo>
                <a:cubicBezTo>
                  <a:pt x="3733243" y="24948"/>
                  <a:pt x="4023052" y="54699"/>
                  <a:pt x="4198631" y="0"/>
                </a:cubicBezTo>
                <a:cubicBezTo>
                  <a:pt x="4311388" y="-76027"/>
                  <a:pt x="4513846" y="5723"/>
                  <a:pt x="4861572" y="0"/>
                </a:cubicBezTo>
                <a:cubicBezTo>
                  <a:pt x="4969181" y="-31736"/>
                  <a:pt x="5079390" y="24770"/>
                  <a:pt x="5206302" y="0"/>
                </a:cubicBezTo>
                <a:cubicBezTo>
                  <a:pt x="5333214" y="-24770"/>
                  <a:pt x="5381261" y="37772"/>
                  <a:pt x="5524514" y="0"/>
                </a:cubicBezTo>
                <a:cubicBezTo>
                  <a:pt x="5617247" y="219893"/>
                  <a:pt x="5503314" y="471679"/>
                  <a:pt x="5524514" y="584160"/>
                </a:cubicBezTo>
                <a:cubicBezTo>
                  <a:pt x="5488110" y="728765"/>
                  <a:pt x="5439907" y="966619"/>
                  <a:pt x="5524514" y="1190788"/>
                </a:cubicBezTo>
                <a:cubicBezTo>
                  <a:pt x="5677522" y="1409824"/>
                  <a:pt x="5445358" y="1557754"/>
                  <a:pt x="5524514" y="1730012"/>
                </a:cubicBezTo>
                <a:cubicBezTo>
                  <a:pt x="5603895" y="1919779"/>
                  <a:pt x="5468563" y="1985507"/>
                  <a:pt x="5524514" y="2246769"/>
                </a:cubicBezTo>
                <a:cubicBezTo>
                  <a:pt x="5277229" y="2278701"/>
                  <a:pt x="5232158" y="2180998"/>
                  <a:pt x="5027308" y="2246769"/>
                </a:cubicBezTo>
                <a:cubicBezTo>
                  <a:pt x="4788631" y="2293113"/>
                  <a:pt x="4734113" y="2245504"/>
                  <a:pt x="4640592" y="2246769"/>
                </a:cubicBezTo>
                <a:cubicBezTo>
                  <a:pt x="4597893" y="2268065"/>
                  <a:pt x="4255062" y="2189337"/>
                  <a:pt x="4088140" y="2246769"/>
                </a:cubicBezTo>
                <a:cubicBezTo>
                  <a:pt x="3875314" y="2300954"/>
                  <a:pt x="3781551" y="2224506"/>
                  <a:pt x="3590934" y="2246769"/>
                </a:cubicBezTo>
                <a:cubicBezTo>
                  <a:pt x="3467297" y="2224177"/>
                  <a:pt x="3142387" y="2280768"/>
                  <a:pt x="2927992" y="2246769"/>
                </a:cubicBezTo>
                <a:cubicBezTo>
                  <a:pt x="2734965" y="2274111"/>
                  <a:pt x="2551749" y="2157205"/>
                  <a:pt x="2375541" y="2246769"/>
                </a:cubicBezTo>
                <a:cubicBezTo>
                  <a:pt x="2174355" y="2342628"/>
                  <a:pt x="1941938" y="2214142"/>
                  <a:pt x="1767844" y="2246769"/>
                </a:cubicBezTo>
                <a:cubicBezTo>
                  <a:pt x="1570988" y="2263986"/>
                  <a:pt x="1421568" y="2216306"/>
                  <a:pt x="1104903" y="2246769"/>
                </a:cubicBezTo>
                <a:cubicBezTo>
                  <a:pt x="804707" y="2331855"/>
                  <a:pt x="858446" y="2218561"/>
                  <a:pt x="718187" y="2246769"/>
                </a:cubicBezTo>
                <a:cubicBezTo>
                  <a:pt x="558386" y="2241998"/>
                  <a:pt x="315315" y="2135895"/>
                  <a:pt x="0" y="2246769"/>
                </a:cubicBezTo>
                <a:cubicBezTo>
                  <a:pt x="1851" y="2074207"/>
                  <a:pt x="49112" y="1964657"/>
                  <a:pt x="0" y="1752480"/>
                </a:cubicBezTo>
                <a:cubicBezTo>
                  <a:pt x="-21713" y="1559690"/>
                  <a:pt x="19351" y="1420893"/>
                  <a:pt x="0" y="1258191"/>
                </a:cubicBezTo>
                <a:cubicBezTo>
                  <a:pt x="-9927" y="1092188"/>
                  <a:pt x="40144" y="924402"/>
                  <a:pt x="0" y="718966"/>
                </a:cubicBezTo>
                <a:cubicBezTo>
                  <a:pt x="-34362" y="520729"/>
                  <a:pt x="65206" y="386044"/>
                  <a:pt x="0" y="0"/>
                </a:cubicBezTo>
                <a:close/>
              </a:path>
              <a:path w="5524514" h="2246769" fill="none" stroke="0" extrusionOk="0">
                <a:moveTo>
                  <a:pt x="0" y="0"/>
                </a:moveTo>
                <a:cubicBezTo>
                  <a:pt x="106739" y="-34674"/>
                  <a:pt x="238549" y="1388"/>
                  <a:pt x="386716" y="0"/>
                </a:cubicBezTo>
                <a:cubicBezTo>
                  <a:pt x="548456" y="14779"/>
                  <a:pt x="782680" y="23630"/>
                  <a:pt x="939167" y="0"/>
                </a:cubicBezTo>
                <a:cubicBezTo>
                  <a:pt x="1114262" y="-37363"/>
                  <a:pt x="1257492" y="81725"/>
                  <a:pt x="1436374" y="0"/>
                </a:cubicBezTo>
                <a:cubicBezTo>
                  <a:pt x="1632747" y="-10508"/>
                  <a:pt x="1851996" y="39113"/>
                  <a:pt x="1988825" y="0"/>
                </a:cubicBezTo>
                <a:cubicBezTo>
                  <a:pt x="2155057" y="-59434"/>
                  <a:pt x="2357312" y="51802"/>
                  <a:pt x="2596522" y="0"/>
                </a:cubicBezTo>
                <a:cubicBezTo>
                  <a:pt x="2821586" y="-458"/>
                  <a:pt x="2821331" y="49510"/>
                  <a:pt x="3038483" y="0"/>
                </a:cubicBezTo>
                <a:cubicBezTo>
                  <a:pt x="3260103" y="-16590"/>
                  <a:pt x="3490781" y="17670"/>
                  <a:pt x="3590934" y="0"/>
                </a:cubicBezTo>
                <a:cubicBezTo>
                  <a:pt x="3719155" y="-36904"/>
                  <a:pt x="3979516" y="57865"/>
                  <a:pt x="4198631" y="0"/>
                </a:cubicBezTo>
                <a:cubicBezTo>
                  <a:pt x="4352311" y="-83569"/>
                  <a:pt x="4572434" y="11367"/>
                  <a:pt x="4861572" y="0"/>
                </a:cubicBezTo>
                <a:cubicBezTo>
                  <a:pt x="5171901" y="36239"/>
                  <a:pt x="5338127" y="-25964"/>
                  <a:pt x="5524514" y="0"/>
                </a:cubicBezTo>
                <a:cubicBezTo>
                  <a:pt x="5604159" y="261272"/>
                  <a:pt x="5498059" y="472358"/>
                  <a:pt x="5524514" y="584160"/>
                </a:cubicBezTo>
                <a:cubicBezTo>
                  <a:pt x="5466815" y="748058"/>
                  <a:pt x="5396996" y="1053346"/>
                  <a:pt x="5524514" y="1190788"/>
                </a:cubicBezTo>
                <a:cubicBezTo>
                  <a:pt x="5612552" y="1398871"/>
                  <a:pt x="5433437" y="1564523"/>
                  <a:pt x="5524514" y="1730012"/>
                </a:cubicBezTo>
                <a:cubicBezTo>
                  <a:pt x="5571947" y="1932585"/>
                  <a:pt x="5508041" y="1971182"/>
                  <a:pt x="5524514" y="2246769"/>
                </a:cubicBezTo>
                <a:cubicBezTo>
                  <a:pt x="5277455" y="2279407"/>
                  <a:pt x="5254984" y="2193625"/>
                  <a:pt x="5027308" y="2246769"/>
                </a:cubicBezTo>
                <a:cubicBezTo>
                  <a:pt x="4807563" y="2298596"/>
                  <a:pt x="4747920" y="2227601"/>
                  <a:pt x="4640592" y="2246769"/>
                </a:cubicBezTo>
                <a:cubicBezTo>
                  <a:pt x="4623507" y="2297619"/>
                  <a:pt x="4293039" y="2141688"/>
                  <a:pt x="4088140" y="2246769"/>
                </a:cubicBezTo>
                <a:cubicBezTo>
                  <a:pt x="3889989" y="2272638"/>
                  <a:pt x="3772820" y="2217177"/>
                  <a:pt x="3590934" y="2246769"/>
                </a:cubicBezTo>
                <a:cubicBezTo>
                  <a:pt x="3456033" y="2219906"/>
                  <a:pt x="3127855" y="2210798"/>
                  <a:pt x="2927992" y="2246769"/>
                </a:cubicBezTo>
                <a:cubicBezTo>
                  <a:pt x="2682617" y="2252868"/>
                  <a:pt x="2558878" y="2233907"/>
                  <a:pt x="2375541" y="2246769"/>
                </a:cubicBezTo>
                <a:cubicBezTo>
                  <a:pt x="2168317" y="2320990"/>
                  <a:pt x="1924164" y="2223699"/>
                  <a:pt x="1767844" y="2246769"/>
                </a:cubicBezTo>
                <a:cubicBezTo>
                  <a:pt x="1614445" y="2281018"/>
                  <a:pt x="1470046" y="2178909"/>
                  <a:pt x="1104903" y="2246769"/>
                </a:cubicBezTo>
                <a:cubicBezTo>
                  <a:pt x="816195" y="2306393"/>
                  <a:pt x="882633" y="2203537"/>
                  <a:pt x="718187" y="2246769"/>
                </a:cubicBezTo>
                <a:cubicBezTo>
                  <a:pt x="537533" y="2331168"/>
                  <a:pt x="287222" y="2134349"/>
                  <a:pt x="0" y="2246769"/>
                </a:cubicBezTo>
                <a:cubicBezTo>
                  <a:pt x="-13852" y="2064437"/>
                  <a:pt x="28334" y="1959189"/>
                  <a:pt x="0" y="1752480"/>
                </a:cubicBezTo>
                <a:cubicBezTo>
                  <a:pt x="-16199" y="1541205"/>
                  <a:pt x="42376" y="1426723"/>
                  <a:pt x="0" y="1258191"/>
                </a:cubicBezTo>
                <a:cubicBezTo>
                  <a:pt x="-51622" y="1021174"/>
                  <a:pt x="3424" y="926872"/>
                  <a:pt x="0" y="718966"/>
                </a:cubicBezTo>
                <a:cubicBezTo>
                  <a:pt x="-2332" y="508732"/>
                  <a:pt x="70152" y="32411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07475747">
                  <a:custGeom>
                    <a:avLst/>
                    <a:gdLst>
                      <a:gd name="connsiteX0" fmla="*/ 0 w 5524514"/>
                      <a:gd name="connsiteY0" fmla="*/ 0 h 2246769"/>
                      <a:gd name="connsiteX1" fmla="*/ 386716 w 5524514"/>
                      <a:gd name="connsiteY1" fmla="*/ 0 h 2246769"/>
                      <a:gd name="connsiteX2" fmla="*/ 939167 w 5524514"/>
                      <a:gd name="connsiteY2" fmla="*/ 0 h 2246769"/>
                      <a:gd name="connsiteX3" fmla="*/ 1436374 w 5524514"/>
                      <a:gd name="connsiteY3" fmla="*/ 0 h 2246769"/>
                      <a:gd name="connsiteX4" fmla="*/ 1988825 w 5524514"/>
                      <a:gd name="connsiteY4" fmla="*/ 0 h 2246769"/>
                      <a:gd name="connsiteX5" fmla="*/ 2596522 w 5524514"/>
                      <a:gd name="connsiteY5" fmla="*/ 0 h 2246769"/>
                      <a:gd name="connsiteX6" fmla="*/ 3038483 w 5524514"/>
                      <a:gd name="connsiteY6" fmla="*/ 0 h 2246769"/>
                      <a:gd name="connsiteX7" fmla="*/ 3590934 w 5524514"/>
                      <a:gd name="connsiteY7" fmla="*/ 0 h 2246769"/>
                      <a:gd name="connsiteX8" fmla="*/ 4198631 w 5524514"/>
                      <a:gd name="connsiteY8" fmla="*/ 0 h 2246769"/>
                      <a:gd name="connsiteX9" fmla="*/ 4861572 w 5524514"/>
                      <a:gd name="connsiteY9" fmla="*/ 0 h 2246769"/>
                      <a:gd name="connsiteX10" fmla="*/ 5524514 w 5524514"/>
                      <a:gd name="connsiteY10" fmla="*/ 0 h 2246769"/>
                      <a:gd name="connsiteX11" fmla="*/ 5524514 w 5524514"/>
                      <a:gd name="connsiteY11" fmla="*/ 584160 h 2246769"/>
                      <a:gd name="connsiteX12" fmla="*/ 5524514 w 5524514"/>
                      <a:gd name="connsiteY12" fmla="*/ 1190788 h 2246769"/>
                      <a:gd name="connsiteX13" fmla="*/ 5524514 w 5524514"/>
                      <a:gd name="connsiteY13" fmla="*/ 1730012 h 2246769"/>
                      <a:gd name="connsiteX14" fmla="*/ 5524514 w 5524514"/>
                      <a:gd name="connsiteY14" fmla="*/ 2246769 h 2246769"/>
                      <a:gd name="connsiteX15" fmla="*/ 5027308 w 5524514"/>
                      <a:gd name="connsiteY15" fmla="*/ 2246769 h 2246769"/>
                      <a:gd name="connsiteX16" fmla="*/ 4640592 w 5524514"/>
                      <a:gd name="connsiteY16" fmla="*/ 2246769 h 2246769"/>
                      <a:gd name="connsiteX17" fmla="*/ 4088140 w 5524514"/>
                      <a:gd name="connsiteY17" fmla="*/ 2246769 h 2246769"/>
                      <a:gd name="connsiteX18" fmla="*/ 3590934 w 5524514"/>
                      <a:gd name="connsiteY18" fmla="*/ 2246769 h 2246769"/>
                      <a:gd name="connsiteX19" fmla="*/ 2927992 w 5524514"/>
                      <a:gd name="connsiteY19" fmla="*/ 2246769 h 2246769"/>
                      <a:gd name="connsiteX20" fmla="*/ 2375541 w 5524514"/>
                      <a:gd name="connsiteY20" fmla="*/ 2246769 h 2246769"/>
                      <a:gd name="connsiteX21" fmla="*/ 1767844 w 5524514"/>
                      <a:gd name="connsiteY21" fmla="*/ 2246769 h 2246769"/>
                      <a:gd name="connsiteX22" fmla="*/ 1104903 w 5524514"/>
                      <a:gd name="connsiteY22" fmla="*/ 2246769 h 2246769"/>
                      <a:gd name="connsiteX23" fmla="*/ 718187 w 5524514"/>
                      <a:gd name="connsiteY23" fmla="*/ 2246769 h 2246769"/>
                      <a:gd name="connsiteX24" fmla="*/ 0 w 5524514"/>
                      <a:gd name="connsiteY24" fmla="*/ 2246769 h 2246769"/>
                      <a:gd name="connsiteX25" fmla="*/ 0 w 5524514"/>
                      <a:gd name="connsiteY25" fmla="*/ 1752480 h 2246769"/>
                      <a:gd name="connsiteX26" fmla="*/ 0 w 5524514"/>
                      <a:gd name="connsiteY26" fmla="*/ 1258191 h 2246769"/>
                      <a:gd name="connsiteX27" fmla="*/ 0 w 5524514"/>
                      <a:gd name="connsiteY27" fmla="*/ 718966 h 2246769"/>
                      <a:gd name="connsiteX28" fmla="*/ 0 w 5524514"/>
                      <a:gd name="connsiteY28" fmla="*/ 0 h 2246769"/>
                      <a:gd name="connsiteX0" fmla="*/ 0 w 5524514"/>
                      <a:gd name="connsiteY0" fmla="*/ 0 h 2246769"/>
                      <a:gd name="connsiteX1" fmla="*/ 441961 w 5524514"/>
                      <a:gd name="connsiteY1" fmla="*/ 0 h 2246769"/>
                      <a:gd name="connsiteX2" fmla="*/ 828677 w 5524514"/>
                      <a:gd name="connsiteY2" fmla="*/ 0 h 2246769"/>
                      <a:gd name="connsiteX3" fmla="*/ 1325883 w 5524514"/>
                      <a:gd name="connsiteY3" fmla="*/ 0 h 2246769"/>
                      <a:gd name="connsiteX4" fmla="*/ 1878335 w 5524514"/>
                      <a:gd name="connsiteY4" fmla="*/ 0 h 2246769"/>
                      <a:gd name="connsiteX5" fmla="*/ 2486031 w 5524514"/>
                      <a:gd name="connsiteY5" fmla="*/ 0 h 2246769"/>
                      <a:gd name="connsiteX6" fmla="*/ 2927992 w 5524514"/>
                      <a:gd name="connsiteY6" fmla="*/ 0 h 2246769"/>
                      <a:gd name="connsiteX7" fmla="*/ 3425199 w 5524514"/>
                      <a:gd name="connsiteY7" fmla="*/ 0 h 2246769"/>
                      <a:gd name="connsiteX8" fmla="*/ 4088140 w 5524514"/>
                      <a:gd name="connsiteY8" fmla="*/ 0 h 2246769"/>
                      <a:gd name="connsiteX9" fmla="*/ 4695837 w 5524514"/>
                      <a:gd name="connsiteY9" fmla="*/ 0 h 2246769"/>
                      <a:gd name="connsiteX10" fmla="*/ 5524514 w 5524514"/>
                      <a:gd name="connsiteY10" fmla="*/ 0 h 2246769"/>
                      <a:gd name="connsiteX11" fmla="*/ 5524514 w 5524514"/>
                      <a:gd name="connsiteY11" fmla="*/ 516757 h 2246769"/>
                      <a:gd name="connsiteX12" fmla="*/ 5524514 w 5524514"/>
                      <a:gd name="connsiteY12" fmla="*/ 1100917 h 2246769"/>
                      <a:gd name="connsiteX13" fmla="*/ 5524514 w 5524514"/>
                      <a:gd name="connsiteY13" fmla="*/ 1662609 h 2246769"/>
                      <a:gd name="connsiteX14" fmla="*/ 5524514 w 5524514"/>
                      <a:gd name="connsiteY14" fmla="*/ 2246769 h 2246769"/>
                      <a:gd name="connsiteX15" fmla="*/ 4916817 w 5524514"/>
                      <a:gd name="connsiteY15" fmla="*/ 2246769 h 2246769"/>
                      <a:gd name="connsiteX16" fmla="*/ 4419611 w 5524514"/>
                      <a:gd name="connsiteY16" fmla="*/ 2246769 h 2246769"/>
                      <a:gd name="connsiteX17" fmla="*/ 3977650 w 5524514"/>
                      <a:gd name="connsiteY17" fmla="*/ 2246769 h 2246769"/>
                      <a:gd name="connsiteX18" fmla="*/ 3425199 w 5524514"/>
                      <a:gd name="connsiteY18" fmla="*/ 2246769 h 2246769"/>
                      <a:gd name="connsiteX19" fmla="*/ 3038483 w 5524514"/>
                      <a:gd name="connsiteY19" fmla="*/ 2246769 h 2246769"/>
                      <a:gd name="connsiteX20" fmla="*/ 2651767 w 5524514"/>
                      <a:gd name="connsiteY20" fmla="*/ 2246769 h 2246769"/>
                      <a:gd name="connsiteX21" fmla="*/ 2099315 w 5524514"/>
                      <a:gd name="connsiteY21" fmla="*/ 2246769 h 2246769"/>
                      <a:gd name="connsiteX22" fmla="*/ 1491619 w 5524514"/>
                      <a:gd name="connsiteY22" fmla="*/ 2246769 h 2246769"/>
                      <a:gd name="connsiteX23" fmla="*/ 939167 w 5524514"/>
                      <a:gd name="connsiteY23" fmla="*/ 2246769 h 2246769"/>
                      <a:gd name="connsiteX24" fmla="*/ 497206 w 5524514"/>
                      <a:gd name="connsiteY24" fmla="*/ 2246769 h 2246769"/>
                      <a:gd name="connsiteX25" fmla="*/ 0 w 5524514"/>
                      <a:gd name="connsiteY25" fmla="*/ 2246769 h 2246769"/>
                      <a:gd name="connsiteX26" fmla="*/ 0 w 5524514"/>
                      <a:gd name="connsiteY26" fmla="*/ 1707544 h 2246769"/>
                      <a:gd name="connsiteX27" fmla="*/ 0 w 5524514"/>
                      <a:gd name="connsiteY27" fmla="*/ 1145852 h 2246769"/>
                      <a:gd name="connsiteX28" fmla="*/ 0 w 5524514"/>
                      <a:gd name="connsiteY28" fmla="*/ 561692 h 2246769"/>
                      <a:gd name="connsiteX29" fmla="*/ 0 w 5524514"/>
                      <a:gd name="connsiteY29" fmla="*/ 0 h 2246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524514" h="2246769" fill="none" extrusionOk="0">
                        <a:moveTo>
                          <a:pt x="0" y="0"/>
                        </a:moveTo>
                        <a:cubicBezTo>
                          <a:pt x="106887" y="-40706"/>
                          <a:pt x="238509" y="20014"/>
                          <a:pt x="386716" y="0"/>
                        </a:cubicBezTo>
                        <a:cubicBezTo>
                          <a:pt x="544336" y="15816"/>
                          <a:pt x="784947" y="-15645"/>
                          <a:pt x="939167" y="0"/>
                        </a:cubicBezTo>
                        <a:cubicBezTo>
                          <a:pt x="1123375" y="-66136"/>
                          <a:pt x="1251458" y="59709"/>
                          <a:pt x="1436374" y="0"/>
                        </a:cubicBezTo>
                        <a:cubicBezTo>
                          <a:pt x="1635131" y="-25216"/>
                          <a:pt x="1828651" y="18913"/>
                          <a:pt x="1988825" y="0"/>
                        </a:cubicBezTo>
                        <a:cubicBezTo>
                          <a:pt x="2123757" y="-28396"/>
                          <a:pt x="2369272" y="41746"/>
                          <a:pt x="2596522" y="0"/>
                        </a:cubicBezTo>
                        <a:cubicBezTo>
                          <a:pt x="2812671" y="-5108"/>
                          <a:pt x="2826663" y="47383"/>
                          <a:pt x="3038483" y="0"/>
                        </a:cubicBezTo>
                        <a:cubicBezTo>
                          <a:pt x="3254814" y="-39840"/>
                          <a:pt x="3461468" y="4415"/>
                          <a:pt x="3590934" y="0"/>
                        </a:cubicBezTo>
                        <a:cubicBezTo>
                          <a:pt x="3710471" y="-43480"/>
                          <a:pt x="4023741" y="46424"/>
                          <a:pt x="4198631" y="0"/>
                        </a:cubicBezTo>
                        <a:cubicBezTo>
                          <a:pt x="4365817" y="-37041"/>
                          <a:pt x="4576424" y="-706"/>
                          <a:pt x="4861572" y="0"/>
                        </a:cubicBezTo>
                        <a:cubicBezTo>
                          <a:pt x="5184385" y="527"/>
                          <a:pt x="5329272" y="-22362"/>
                          <a:pt x="5524514" y="0"/>
                        </a:cubicBezTo>
                        <a:cubicBezTo>
                          <a:pt x="5581556" y="255765"/>
                          <a:pt x="5495622" y="496609"/>
                          <a:pt x="5524514" y="584160"/>
                        </a:cubicBezTo>
                        <a:cubicBezTo>
                          <a:pt x="5513053" y="737852"/>
                          <a:pt x="5414733" y="993476"/>
                          <a:pt x="5524514" y="1190788"/>
                        </a:cubicBezTo>
                        <a:cubicBezTo>
                          <a:pt x="5592243" y="1400204"/>
                          <a:pt x="5436157" y="1560336"/>
                          <a:pt x="5524514" y="1730012"/>
                        </a:cubicBezTo>
                        <a:cubicBezTo>
                          <a:pt x="5573727" y="1935286"/>
                          <a:pt x="5488074" y="1994194"/>
                          <a:pt x="5524514" y="2246769"/>
                        </a:cubicBezTo>
                        <a:cubicBezTo>
                          <a:pt x="5277418" y="2273523"/>
                          <a:pt x="5257694" y="2196449"/>
                          <a:pt x="5027308" y="2246769"/>
                        </a:cubicBezTo>
                        <a:cubicBezTo>
                          <a:pt x="4792757" y="2283369"/>
                          <a:pt x="4743578" y="2223360"/>
                          <a:pt x="4640592" y="2246769"/>
                        </a:cubicBezTo>
                        <a:cubicBezTo>
                          <a:pt x="4570508" y="2308843"/>
                          <a:pt x="4339429" y="2149225"/>
                          <a:pt x="4088140" y="2246769"/>
                        </a:cubicBezTo>
                        <a:cubicBezTo>
                          <a:pt x="3874171" y="2302151"/>
                          <a:pt x="3764438" y="2228243"/>
                          <a:pt x="3590934" y="2246769"/>
                        </a:cubicBezTo>
                        <a:cubicBezTo>
                          <a:pt x="3411832" y="2251883"/>
                          <a:pt x="3123316" y="2191395"/>
                          <a:pt x="2927992" y="2246769"/>
                        </a:cubicBezTo>
                        <a:cubicBezTo>
                          <a:pt x="2697319" y="2227617"/>
                          <a:pt x="2574376" y="2248124"/>
                          <a:pt x="2375541" y="2246769"/>
                        </a:cubicBezTo>
                        <a:cubicBezTo>
                          <a:pt x="2186725" y="2293582"/>
                          <a:pt x="1936796" y="2182236"/>
                          <a:pt x="1767844" y="2246769"/>
                        </a:cubicBezTo>
                        <a:cubicBezTo>
                          <a:pt x="1642992" y="2317542"/>
                          <a:pt x="1385590" y="2165464"/>
                          <a:pt x="1104903" y="2246769"/>
                        </a:cubicBezTo>
                        <a:cubicBezTo>
                          <a:pt x="827913" y="2300609"/>
                          <a:pt x="878691" y="2227624"/>
                          <a:pt x="718187" y="2246769"/>
                        </a:cubicBezTo>
                        <a:cubicBezTo>
                          <a:pt x="557857" y="2276224"/>
                          <a:pt x="293322" y="2177835"/>
                          <a:pt x="0" y="2246769"/>
                        </a:cubicBezTo>
                        <a:cubicBezTo>
                          <a:pt x="-11911" y="2041171"/>
                          <a:pt x="26086" y="1958426"/>
                          <a:pt x="0" y="1752480"/>
                        </a:cubicBezTo>
                        <a:cubicBezTo>
                          <a:pt x="-14415" y="1538700"/>
                          <a:pt x="19999" y="1431255"/>
                          <a:pt x="0" y="1258191"/>
                        </a:cubicBezTo>
                        <a:cubicBezTo>
                          <a:pt x="-55572" y="1053752"/>
                          <a:pt x="-4606" y="926288"/>
                          <a:pt x="0" y="718966"/>
                        </a:cubicBezTo>
                        <a:cubicBezTo>
                          <a:pt x="-9779" y="507566"/>
                          <a:pt x="46004" y="315970"/>
                          <a:pt x="0" y="0"/>
                        </a:cubicBezTo>
                        <a:close/>
                      </a:path>
                      <a:path w="5524514" h="2246769" stroke="0" extrusionOk="0">
                        <a:moveTo>
                          <a:pt x="0" y="0"/>
                        </a:moveTo>
                        <a:cubicBezTo>
                          <a:pt x="175475" y="-16248"/>
                          <a:pt x="351680" y="8450"/>
                          <a:pt x="441961" y="0"/>
                        </a:cubicBezTo>
                        <a:cubicBezTo>
                          <a:pt x="561574" y="-33631"/>
                          <a:pt x="649715" y="13329"/>
                          <a:pt x="828677" y="0"/>
                        </a:cubicBezTo>
                        <a:cubicBezTo>
                          <a:pt x="1004904" y="-3750"/>
                          <a:pt x="1115086" y="13282"/>
                          <a:pt x="1325883" y="0"/>
                        </a:cubicBezTo>
                        <a:cubicBezTo>
                          <a:pt x="1524809" y="-10412"/>
                          <a:pt x="1750167" y="35353"/>
                          <a:pt x="1878335" y="0"/>
                        </a:cubicBezTo>
                        <a:cubicBezTo>
                          <a:pt x="1989428" y="-47617"/>
                          <a:pt x="2275684" y="13927"/>
                          <a:pt x="2486031" y="0"/>
                        </a:cubicBezTo>
                        <a:cubicBezTo>
                          <a:pt x="2663605" y="-28630"/>
                          <a:pt x="2738347" y="34694"/>
                          <a:pt x="2927992" y="0"/>
                        </a:cubicBezTo>
                        <a:cubicBezTo>
                          <a:pt x="3088777" y="-36098"/>
                          <a:pt x="3270223" y="67283"/>
                          <a:pt x="3425199" y="0"/>
                        </a:cubicBezTo>
                        <a:cubicBezTo>
                          <a:pt x="3602663" y="20309"/>
                          <a:pt x="3874074" y="27624"/>
                          <a:pt x="4088140" y="0"/>
                        </a:cubicBezTo>
                        <a:cubicBezTo>
                          <a:pt x="4388281" y="-47351"/>
                          <a:pt x="4495133" y="83132"/>
                          <a:pt x="4695837" y="0"/>
                        </a:cubicBezTo>
                        <a:cubicBezTo>
                          <a:pt x="4914094" y="3944"/>
                          <a:pt x="5129127" y="117983"/>
                          <a:pt x="5524514" y="0"/>
                        </a:cubicBezTo>
                        <a:cubicBezTo>
                          <a:pt x="5553489" y="227142"/>
                          <a:pt x="5459566" y="387192"/>
                          <a:pt x="5524514" y="516757"/>
                        </a:cubicBezTo>
                        <a:cubicBezTo>
                          <a:pt x="5552435" y="607797"/>
                          <a:pt x="5509854" y="859270"/>
                          <a:pt x="5524514" y="1100917"/>
                        </a:cubicBezTo>
                        <a:cubicBezTo>
                          <a:pt x="5528342" y="1318882"/>
                          <a:pt x="5527451" y="1459558"/>
                          <a:pt x="5524514" y="1662609"/>
                        </a:cubicBezTo>
                        <a:cubicBezTo>
                          <a:pt x="5559208" y="1833620"/>
                          <a:pt x="5503158" y="1999834"/>
                          <a:pt x="5524514" y="2246769"/>
                        </a:cubicBezTo>
                        <a:cubicBezTo>
                          <a:pt x="5368087" y="2234650"/>
                          <a:pt x="5171869" y="2149000"/>
                          <a:pt x="4916817" y="2246769"/>
                        </a:cubicBezTo>
                        <a:cubicBezTo>
                          <a:pt x="4676238" y="2256019"/>
                          <a:pt x="4582221" y="2190409"/>
                          <a:pt x="4419611" y="2246769"/>
                        </a:cubicBezTo>
                        <a:cubicBezTo>
                          <a:pt x="4266153" y="2260679"/>
                          <a:pt x="4138889" y="2218662"/>
                          <a:pt x="3977650" y="2246769"/>
                        </a:cubicBezTo>
                        <a:cubicBezTo>
                          <a:pt x="3828505" y="2269329"/>
                          <a:pt x="3575165" y="2215959"/>
                          <a:pt x="3425199" y="2246769"/>
                        </a:cubicBezTo>
                        <a:cubicBezTo>
                          <a:pt x="3222725" y="2293545"/>
                          <a:pt x="3155224" y="2193943"/>
                          <a:pt x="3038483" y="2246769"/>
                        </a:cubicBezTo>
                        <a:cubicBezTo>
                          <a:pt x="2915517" y="2268018"/>
                          <a:pt x="2812432" y="2213080"/>
                          <a:pt x="2651767" y="2246769"/>
                        </a:cubicBezTo>
                        <a:cubicBezTo>
                          <a:pt x="2510402" y="2250220"/>
                          <a:pt x="2373814" y="2249198"/>
                          <a:pt x="2099315" y="2246769"/>
                        </a:cubicBezTo>
                        <a:cubicBezTo>
                          <a:pt x="1862186" y="2242569"/>
                          <a:pt x="1705146" y="2238341"/>
                          <a:pt x="1491619" y="2246769"/>
                        </a:cubicBezTo>
                        <a:cubicBezTo>
                          <a:pt x="1252109" y="2257431"/>
                          <a:pt x="1154046" y="2197967"/>
                          <a:pt x="939167" y="2246769"/>
                        </a:cubicBezTo>
                        <a:cubicBezTo>
                          <a:pt x="700421" y="2282302"/>
                          <a:pt x="658006" y="2230166"/>
                          <a:pt x="497206" y="2246769"/>
                        </a:cubicBezTo>
                        <a:cubicBezTo>
                          <a:pt x="358628" y="2232921"/>
                          <a:pt x="135701" y="2241154"/>
                          <a:pt x="0" y="2246769"/>
                        </a:cubicBezTo>
                        <a:cubicBezTo>
                          <a:pt x="-21763" y="2069150"/>
                          <a:pt x="-1314" y="1980219"/>
                          <a:pt x="0" y="1707544"/>
                        </a:cubicBezTo>
                        <a:cubicBezTo>
                          <a:pt x="-14884" y="1440681"/>
                          <a:pt x="44613" y="1279399"/>
                          <a:pt x="0" y="1145852"/>
                        </a:cubicBezTo>
                        <a:cubicBezTo>
                          <a:pt x="-25541" y="1018290"/>
                          <a:pt x="34996" y="735887"/>
                          <a:pt x="0" y="561692"/>
                        </a:cubicBezTo>
                        <a:cubicBezTo>
                          <a:pt x="-32072" y="343445"/>
                          <a:pt x="29226" y="228583"/>
                          <a:pt x="0" y="0"/>
                        </a:cubicBezTo>
                        <a:close/>
                      </a:path>
                      <a:path w="5524514" h="2246769" fill="none" stroke="0" extrusionOk="0">
                        <a:moveTo>
                          <a:pt x="0" y="0"/>
                        </a:moveTo>
                        <a:cubicBezTo>
                          <a:pt x="112385" y="-7560"/>
                          <a:pt x="266594" y="-17643"/>
                          <a:pt x="386716" y="0"/>
                        </a:cubicBezTo>
                        <a:cubicBezTo>
                          <a:pt x="514909" y="-18670"/>
                          <a:pt x="766346" y="51470"/>
                          <a:pt x="939167" y="0"/>
                        </a:cubicBezTo>
                        <a:cubicBezTo>
                          <a:pt x="1106182" y="-16850"/>
                          <a:pt x="1253912" y="38551"/>
                          <a:pt x="1436374" y="0"/>
                        </a:cubicBezTo>
                        <a:cubicBezTo>
                          <a:pt x="1616750" y="-3423"/>
                          <a:pt x="1851661" y="50085"/>
                          <a:pt x="1988825" y="0"/>
                        </a:cubicBezTo>
                        <a:cubicBezTo>
                          <a:pt x="2198856" y="-66748"/>
                          <a:pt x="2343803" y="47540"/>
                          <a:pt x="2596522" y="0"/>
                        </a:cubicBezTo>
                        <a:cubicBezTo>
                          <a:pt x="2826543" y="-11788"/>
                          <a:pt x="2809663" y="39067"/>
                          <a:pt x="3038483" y="0"/>
                        </a:cubicBezTo>
                        <a:cubicBezTo>
                          <a:pt x="3260924" y="-25088"/>
                          <a:pt x="3455909" y="3306"/>
                          <a:pt x="3590934" y="0"/>
                        </a:cubicBezTo>
                        <a:cubicBezTo>
                          <a:pt x="3767011" y="26678"/>
                          <a:pt x="3995784" y="59478"/>
                          <a:pt x="4198631" y="0"/>
                        </a:cubicBezTo>
                        <a:cubicBezTo>
                          <a:pt x="4350217" y="-82396"/>
                          <a:pt x="4533361" y="46931"/>
                          <a:pt x="4861572" y="0"/>
                        </a:cubicBezTo>
                        <a:cubicBezTo>
                          <a:pt x="5173929" y="333"/>
                          <a:pt x="5325237" y="-3792"/>
                          <a:pt x="5524514" y="0"/>
                        </a:cubicBezTo>
                        <a:cubicBezTo>
                          <a:pt x="5609617" y="244480"/>
                          <a:pt x="5500245" y="454499"/>
                          <a:pt x="5524514" y="584160"/>
                        </a:cubicBezTo>
                        <a:cubicBezTo>
                          <a:pt x="5544153" y="710545"/>
                          <a:pt x="5451273" y="1000218"/>
                          <a:pt x="5524514" y="1190788"/>
                        </a:cubicBezTo>
                        <a:cubicBezTo>
                          <a:pt x="5629128" y="1402284"/>
                          <a:pt x="5451420" y="1556466"/>
                          <a:pt x="5524514" y="1730012"/>
                        </a:cubicBezTo>
                        <a:cubicBezTo>
                          <a:pt x="5584535" y="1910017"/>
                          <a:pt x="5498606" y="1986868"/>
                          <a:pt x="5524514" y="2246769"/>
                        </a:cubicBezTo>
                        <a:cubicBezTo>
                          <a:pt x="5280598" y="2277317"/>
                          <a:pt x="5248758" y="2185041"/>
                          <a:pt x="5027308" y="2246769"/>
                        </a:cubicBezTo>
                        <a:cubicBezTo>
                          <a:pt x="4806601" y="2309107"/>
                          <a:pt x="4754207" y="2226532"/>
                          <a:pt x="4640592" y="2246769"/>
                        </a:cubicBezTo>
                        <a:cubicBezTo>
                          <a:pt x="4578795" y="2263960"/>
                          <a:pt x="4268363" y="2182461"/>
                          <a:pt x="4088140" y="2246769"/>
                        </a:cubicBezTo>
                        <a:cubicBezTo>
                          <a:pt x="3877591" y="2299318"/>
                          <a:pt x="3777088" y="2222535"/>
                          <a:pt x="3590934" y="2246769"/>
                        </a:cubicBezTo>
                        <a:cubicBezTo>
                          <a:pt x="3447127" y="2233757"/>
                          <a:pt x="3156401" y="2266294"/>
                          <a:pt x="2927992" y="2246769"/>
                        </a:cubicBezTo>
                        <a:cubicBezTo>
                          <a:pt x="2702181" y="2275360"/>
                          <a:pt x="2558831" y="2194315"/>
                          <a:pt x="2375541" y="2246769"/>
                        </a:cubicBezTo>
                        <a:cubicBezTo>
                          <a:pt x="2155938" y="2329346"/>
                          <a:pt x="1914477" y="2242162"/>
                          <a:pt x="1767844" y="2246769"/>
                        </a:cubicBezTo>
                        <a:cubicBezTo>
                          <a:pt x="1597389" y="2275281"/>
                          <a:pt x="1407878" y="2180748"/>
                          <a:pt x="1104903" y="2246769"/>
                        </a:cubicBezTo>
                        <a:cubicBezTo>
                          <a:pt x="817703" y="2329498"/>
                          <a:pt x="879603" y="2224808"/>
                          <a:pt x="718187" y="2246769"/>
                        </a:cubicBezTo>
                        <a:cubicBezTo>
                          <a:pt x="551237" y="2275848"/>
                          <a:pt x="326375" y="2159587"/>
                          <a:pt x="0" y="2246769"/>
                        </a:cubicBezTo>
                        <a:cubicBezTo>
                          <a:pt x="-8774" y="2070260"/>
                          <a:pt x="51809" y="1975323"/>
                          <a:pt x="0" y="1752480"/>
                        </a:cubicBezTo>
                        <a:cubicBezTo>
                          <a:pt x="-43326" y="1556265"/>
                          <a:pt x="32613" y="1427653"/>
                          <a:pt x="0" y="1258191"/>
                        </a:cubicBezTo>
                        <a:cubicBezTo>
                          <a:pt x="-22176" y="1079256"/>
                          <a:pt x="21859" y="927187"/>
                          <a:pt x="0" y="718966"/>
                        </a:cubicBezTo>
                        <a:cubicBezTo>
                          <a:pt x="5561" y="514248"/>
                          <a:pt x="59425" y="3457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mbria"/>
                <a:ea typeface="Cambria"/>
                <a:cs typeface="Tahoma"/>
              </a:rPr>
              <a:t>Margery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mbria"/>
                <a:ea typeface="Cambria"/>
                <a:cs typeface="Tahoma"/>
              </a:rPr>
              <a:t>Daughtrey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r>
              <a:rPr lang="en-US" dirty="0">
                <a:latin typeface="Cambria"/>
                <a:ea typeface="Cambria"/>
                <a:cs typeface="Tahoma"/>
              </a:rPr>
              <a:t>Senior Extension Associate</a:t>
            </a:r>
            <a:endParaRPr lang="en-US" dirty="0"/>
          </a:p>
          <a:p>
            <a:r>
              <a:rPr lang="en-US" dirty="0">
                <a:latin typeface="Cambria"/>
                <a:ea typeface="Cambria"/>
                <a:cs typeface="Tahoma"/>
              </a:rPr>
              <a:t>School of Integrative Pest Management</a:t>
            </a:r>
          </a:p>
          <a:p>
            <a:r>
              <a:rPr lang="en-US" sz="1800" dirty="0">
                <a:latin typeface="Cambria"/>
                <a:ea typeface="Cambria" panose="02040503050406030204" pitchFamily="18" charset="0"/>
                <a:cs typeface="Tahoma"/>
              </a:rPr>
              <a:t>Section of Plant Pathology and Plant-Microbe Biology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Cambria"/>
                <a:ea typeface="Cambria"/>
                <a:cs typeface="Tahoma"/>
              </a:rPr>
              <a:t>Cornell University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r>
              <a:rPr lang="en-US" dirty="0">
                <a:latin typeface="Cambria"/>
                <a:ea typeface="Cambria"/>
                <a:cs typeface="Tahoma"/>
              </a:rPr>
              <a:t>631-727-3595</a:t>
            </a:r>
          </a:p>
          <a:p>
            <a:r>
              <a:rPr lang="en-US" dirty="0">
                <a:latin typeface="Cambria"/>
                <a:ea typeface="Cambria"/>
                <a:cs typeface="Tahoma"/>
              </a:rPr>
              <a:t>mld9@cornell.edu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934D05-4DFB-84CB-BC08-DCF53733CA3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76303-41A9-570B-2924-43BBE4095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132" y="323852"/>
            <a:ext cx="2621268" cy="23645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14676F-7E7A-DF49-E355-308075854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49" y="2659397"/>
            <a:ext cx="2852012" cy="38026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2C66B8-A116-D674-F1B1-9AC7A115A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0" y="3200400"/>
            <a:ext cx="2978172" cy="21922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272D06-EA58-3E10-8751-CBEF2EA7B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9" y="2675499"/>
            <a:ext cx="3943809" cy="37865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97D56A-6965-F3D1-F30B-C4CF57F168E7}"/>
              </a:ext>
            </a:extLst>
          </p:cNvPr>
          <p:cNvSpPr txBox="1"/>
          <p:nvPr/>
        </p:nvSpPr>
        <p:spPr>
          <a:xfrm>
            <a:off x="165433" y="6488668"/>
            <a:ext cx="311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Cleome without downy mildew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FC588E-B786-5ADE-86A1-9957E9526F4A}"/>
              </a:ext>
            </a:extLst>
          </p:cNvPr>
          <p:cNvSpPr txBox="1"/>
          <p:nvPr/>
        </p:nvSpPr>
        <p:spPr>
          <a:xfrm>
            <a:off x="5106167" y="6462079"/>
            <a:ext cx="3035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Powdery mildew on poinsettia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6123B1-A157-0B5A-1C60-327BD85D81A3}"/>
              </a:ext>
            </a:extLst>
          </p:cNvPr>
          <p:cNvSpPr txBox="1"/>
          <p:nvPr/>
        </p:nvSpPr>
        <p:spPr>
          <a:xfrm>
            <a:off x="8523510" y="5547847"/>
            <a:ext cx="285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Downy mildew on impatiens</a:t>
            </a:r>
          </a:p>
        </p:txBody>
      </p:sp>
    </p:spTree>
    <p:extLst>
      <p:ext uri="{BB962C8B-B14F-4D97-AF65-F5344CB8AC3E}">
        <p14:creationId xmlns:p14="http://schemas.microsoft.com/office/powerpoint/2010/main" val="1635076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3C8853-2D2F-47ED-9AA8-C53A7761B011}"/>
              </a:ext>
            </a:extLst>
          </p:cNvPr>
          <p:cNvSpPr/>
          <p:nvPr/>
        </p:nvSpPr>
        <p:spPr>
          <a:xfrm>
            <a:off x="6017018" y="146527"/>
            <a:ext cx="2322443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457200">
              <a:defRPr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mbria"/>
                <a:ea typeface="Cambria"/>
              </a:rPr>
              <a:t>Works on the biology and management of greenhouse pests, with an emphasis on biocontrol, doing extension and research.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9820BC-D2A1-4143-B13C-43AE055533A9}"/>
              </a:ext>
            </a:extLst>
          </p:cNvPr>
          <p:cNvSpPr txBox="1"/>
          <p:nvPr/>
        </p:nvSpPr>
        <p:spPr>
          <a:xfrm>
            <a:off x="262969" y="237667"/>
            <a:ext cx="5524514" cy="1969770"/>
          </a:xfrm>
          <a:custGeom>
            <a:avLst/>
            <a:gdLst>
              <a:gd name="csX0" fmla="*/ 0 w 5524514"/>
              <a:gd name="csY0" fmla="*/ 0 h 1969770"/>
              <a:gd name="csX1" fmla="*/ 386716 w 5524514"/>
              <a:gd name="csY1" fmla="*/ 0 h 1969770"/>
              <a:gd name="csX2" fmla="*/ 939167 w 5524514"/>
              <a:gd name="csY2" fmla="*/ 0 h 1969770"/>
              <a:gd name="csX3" fmla="*/ 1436374 w 5524514"/>
              <a:gd name="csY3" fmla="*/ 0 h 1969770"/>
              <a:gd name="csX4" fmla="*/ 1988825 w 5524514"/>
              <a:gd name="csY4" fmla="*/ 0 h 1969770"/>
              <a:gd name="csX5" fmla="*/ 2596522 w 5524514"/>
              <a:gd name="csY5" fmla="*/ 0 h 1969770"/>
              <a:gd name="csX6" fmla="*/ 3038483 w 5524514"/>
              <a:gd name="csY6" fmla="*/ 0 h 1969770"/>
              <a:gd name="csX7" fmla="*/ 3590934 w 5524514"/>
              <a:gd name="csY7" fmla="*/ 0 h 1969770"/>
              <a:gd name="csX8" fmla="*/ 4198631 w 5524514"/>
              <a:gd name="csY8" fmla="*/ 0 h 1969770"/>
              <a:gd name="csX9" fmla="*/ 4861572 w 5524514"/>
              <a:gd name="csY9" fmla="*/ 0 h 1969770"/>
              <a:gd name="csX10" fmla="*/ 5524514 w 5524514"/>
              <a:gd name="csY10" fmla="*/ 0 h 1969770"/>
              <a:gd name="csX11" fmla="*/ 5524514 w 5524514"/>
              <a:gd name="csY11" fmla="*/ 512140 h 1969770"/>
              <a:gd name="csX12" fmla="*/ 5524514 w 5524514"/>
              <a:gd name="csY12" fmla="*/ 1043978 h 1969770"/>
              <a:gd name="csX13" fmla="*/ 5524514 w 5524514"/>
              <a:gd name="csY13" fmla="*/ 1516722 h 1969770"/>
              <a:gd name="csX14" fmla="*/ 5524514 w 5524514"/>
              <a:gd name="csY14" fmla="*/ 1969770 h 1969770"/>
              <a:gd name="csX15" fmla="*/ 5027308 w 5524514"/>
              <a:gd name="csY15" fmla="*/ 1969770 h 1969770"/>
              <a:gd name="csX16" fmla="*/ 4640592 w 5524514"/>
              <a:gd name="csY16" fmla="*/ 1969770 h 1969770"/>
              <a:gd name="csX17" fmla="*/ 4088140 w 5524514"/>
              <a:gd name="csY17" fmla="*/ 1969770 h 1969770"/>
              <a:gd name="csX18" fmla="*/ 3590934 w 5524514"/>
              <a:gd name="csY18" fmla="*/ 1969770 h 1969770"/>
              <a:gd name="csX19" fmla="*/ 2927992 w 5524514"/>
              <a:gd name="csY19" fmla="*/ 1969770 h 1969770"/>
              <a:gd name="csX20" fmla="*/ 2375541 w 5524514"/>
              <a:gd name="csY20" fmla="*/ 1969770 h 1969770"/>
              <a:gd name="csX21" fmla="*/ 1767844 w 5524514"/>
              <a:gd name="csY21" fmla="*/ 1969770 h 1969770"/>
              <a:gd name="csX22" fmla="*/ 1104903 w 5524514"/>
              <a:gd name="csY22" fmla="*/ 1969770 h 1969770"/>
              <a:gd name="csX23" fmla="*/ 718187 w 5524514"/>
              <a:gd name="csY23" fmla="*/ 1969770 h 1969770"/>
              <a:gd name="csX24" fmla="*/ 0 w 5524514"/>
              <a:gd name="csY24" fmla="*/ 1969770 h 1969770"/>
              <a:gd name="csX25" fmla="*/ 0 w 5524514"/>
              <a:gd name="csY25" fmla="*/ 1536420 h 1969770"/>
              <a:gd name="csX26" fmla="*/ 0 w 5524514"/>
              <a:gd name="csY26" fmla="*/ 1103071 h 1969770"/>
              <a:gd name="csX27" fmla="*/ 0 w 5524514"/>
              <a:gd name="csY27" fmla="*/ 630326 h 1969770"/>
              <a:gd name="csX28" fmla="*/ 0 w 5524514"/>
              <a:gd name="csY28" fmla="*/ 0 h 1969770"/>
              <a:gd name="csX0" fmla="*/ 0 w 5524514"/>
              <a:gd name="csY0" fmla="*/ 0 h 1969770"/>
              <a:gd name="csX1" fmla="*/ 441961 w 5524514"/>
              <a:gd name="csY1" fmla="*/ 0 h 1969770"/>
              <a:gd name="csX2" fmla="*/ 828677 w 5524514"/>
              <a:gd name="csY2" fmla="*/ 0 h 1969770"/>
              <a:gd name="csX3" fmla="*/ 1325883 w 5524514"/>
              <a:gd name="csY3" fmla="*/ 0 h 1969770"/>
              <a:gd name="csX4" fmla="*/ 1878335 w 5524514"/>
              <a:gd name="csY4" fmla="*/ 0 h 1969770"/>
              <a:gd name="csX5" fmla="*/ 2486031 w 5524514"/>
              <a:gd name="csY5" fmla="*/ 0 h 1969770"/>
              <a:gd name="csX6" fmla="*/ 2927992 w 5524514"/>
              <a:gd name="csY6" fmla="*/ 0 h 1969770"/>
              <a:gd name="csX7" fmla="*/ 3425199 w 5524514"/>
              <a:gd name="csY7" fmla="*/ 0 h 1969770"/>
              <a:gd name="csX8" fmla="*/ 4088140 w 5524514"/>
              <a:gd name="csY8" fmla="*/ 0 h 1969770"/>
              <a:gd name="csX9" fmla="*/ 4695837 w 5524514"/>
              <a:gd name="csY9" fmla="*/ 0 h 1969770"/>
              <a:gd name="csX10" fmla="*/ 5524514 w 5524514"/>
              <a:gd name="csY10" fmla="*/ 0 h 1969770"/>
              <a:gd name="csX11" fmla="*/ 5524514 w 5524514"/>
              <a:gd name="csY11" fmla="*/ 453047 h 1969770"/>
              <a:gd name="csX12" fmla="*/ 5524514 w 5524514"/>
              <a:gd name="csY12" fmla="*/ 965187 h 1969770"/>
              <a:gd name="csX13" fmla="*/ 5524514 w 5524514"/>
              <a:gd name="csY13" fmla="*/ 1457629 h 1969770"/>
              <a:gd name="csX14" fmla="*/ 5524514 w 5524514"/>
              <a:gd name="csY14" fmla="*/ 1969770 h 1969770"/>
              <a:gd name="csX15" fmla="*/ 4916817 w 5524514"/>
              <a:gd name="csY15" fmla="*/ 1969770 h 1969770"/>
              <a:gd name="csX16" fmla="*/ 4419611 w 5524514"/>
              <a:gd name="csY16" fmla="*/ 1969770 h 1969770"/>
              <a:gd name="csX17" fmla="*/ 3977650 w 5524514"/>
              <a:gd name="csY17" fmla="*/ 1969770 h 1969770"/>
              <a:gd name="csX18" fmla="*/ 3425199 w 5524514"/>
              <a:gd name="csY18" fmla="*/ 1969770 h 1969770"/>
              <a:gd name="csX19" fmla="*/ 3038483 w 5524514"/>
              <a:gd name="csY19" fmla="*/ 1969770 h 1969770"/>
              <a:gd name="csX20" fmla="*/ 2651767 w 5524514"/>
              <a:gd name="csY20" fmla="*/ 1969770 h 1969770"/>
              <a:gd name="csX21" fmla="*/ 2099315 w 5524514"/>
              <a:gd name="csY21" fmla="*/ 1969770 h 1969770"/>
              <a:gd name="csX22" fmla="*/ 1491619 w 5524514"/>
              <a:gd name="csY22" fmla="*/ 1969770 h 1969770"/>
              <a:gd name="csX23" fmla="*/ 939167 w 5524514"/>
              <a:gd name="csY23" fmla="*/ 1969770 h 1969770"/>
              <a:gd name="csX24" fmla="*/ 497206 w 5524514"/>
              <a:gd name="csY24" fmla="*/ 1969770 h 1969770"/>
              <a:gd name="csX25" fmla="*/ 0 w 5524514"/>
              <a:gd name="csY25" fmla="*/ 1969770 h 1969770"/>
              <a:gd name="csX26" fmla="*/ 0 w 5524514"/>
              <a:gd name="csY26" fmla="*/ 1497024 h 1969770"/>
              <a:gd name="csX27" fmla="*/ 0 w 5524514"/>
              <a:gd name="csY27" fmla="*/ 1004582 h 1969770"/>
              <a:gd name="csX28" fmla="*/ 0 w 5524514"/>
              <a:gd name="csY28" fmla="*/ 492442 h 1969770"/>
              <a:gd name="csX29" fmla="*/ 0 w 5524514"/>
              <a:gd name="csY29" fmla="*/ 0 h 1969770"/>
              <a:gd name="csX0" fmla="*/ 0 w 5524514"/>
              <a:gd name="csY0" fmla="*/ 0 h 1969770"/>
              <a:gd name="csX1" fmla="*/ 386716 w 5524514"/>
              <a:gd name="csY1" fmla="*/ 0 h 1969770"/>
              <a:gd name="csX2" fmla="*/ 939167 w 5524514"/>
              <a:gd name="csY2" fmla="*/ 0 h 1969770"/>
              <a:gd name="csX3" fmla="*/ 1436374 w 5524514"/>
              <a:gd name="csY3" fmla="*/ 0 h 1969770"/>
              <a:gd name="csX4" fmla="*/ 1988825 w 5524514"/>
              <a:gd name="csY4" fmla="*/ 0 h 1969770"/>
              <a:gd name="csX5" fmla="*/ 2596522 w 5524514"/>
              <a:gd name="csY5" fmla="*/ 0 h 1969770"/>
              <a:gd name="csX6" fmla="*/ 3038483 w 5524514"/>
              <a:gd name="csY6" fmla="*/ 0 h 1969770"/>
              <a:gd name="csX7" fmla="*/ 3590934 w 5524514"/>
              <a:gd name="csY7" fmla="*/ 0 h 1969770"/>
              <a:gd name="csX8" fmla="*/ 4198631 w 5524514"/>
              <a:gd name="csY8" fmla="*/ 0 h 1969770"/>
              <a:gd name="csX9" fmla="*/ 4861572 w 5524514"/>
              <a:gd name="csY9" fmla="*/ 0 h 1969770"/>
              <a:gd name="csX10" fmla="*/ 5206302 w 5524514"/>
              <a:gd name="csY10" fmla="*/ 0 h 1969770"/>
              <a:gd name="csX11" fmla="*/ 5524514 w 5524514"/>
              <a:gd name="csY11" fmla="*/ 0 h 1969770"/>
              <a:gd name="csX12" fmla="*/ 5524514 w 5524514"/>
              <a:gd name="csY12" fmla="*/ 512140 h 1969770"/>
              <a:gd name="csX13" fmla="*/ 5524514 w 5524514"/>
              <a:gd name="csY13" fmla="*/ 1043978 h 1969770"/>
              <a:gd name="csX14" fmla="*/ 5524514 w 5524514"/>
              <a:gd name="csY14" fmla="*/ 1516722 h 1969770"/>
              <a:gd name="csX15" fmla="*/ 5524514 w 5524514"/>
              <a:gd name="csY15" fmla="*/ 1969770 h 1969770"/>
              <a:gd name="csX16" fmla="*/ 5027308 w 5524514"/>
              <a:gd name="csY16" fmla="*/ 1969770 h 1969770"/>
              <a:gd name="csX17" fmla="*/ 4640592 w 5524514"/>
              <a:gd name="csY17" fmla="*/ 1969770 h 1969770"/>
              <a:gd name="csX18" fmla="*/ 4088140 w 5524514"/>
              <a:gd name="csY18" fmla="*/ 1969770 h 1969770"/>
              <a:gd name="csX19" fmla="*/ 3590934 w 5524514"/>
              <a:gd name="csY19" fmla="*/ 1969770 h 1969770"/>
              <a:gd name="csX20" fmla="*/ 2927992 w 5524514"/>
              <a:gd name="csY20" fmla="*/ 1969770 h 1969770"/>
              <a:gd name="csX21" fmla="*/ 2375541 w 5524514"/>
              <a:gd name="csY21" fmla="*/ 1969770 h 1969770"/>
              <a:gd name="csX22" fmla="*/ 1767844 w 5524514"/>
              <a:gd name="csY22" fmla="*/ 1969770 h 1969770"/>
              <a:gd name="csX23" fmla="*/ 1104903 w 5524514"/>
              <a:gd name="csY23" fmla="*/ 1969770 h 1969770"/>
              <a:gd name="csX24" fmla="*/ 718187 w 5524514"/>
              <a:gd name="csY24" fmla="*/ 1969770 h 1969770"/>
              <a:gd name="csX25" fmla="*/ 0 w 5524514"/>
              <a:gd name="csY25" fmla="*/ 1969770 h 1969770"/>
              <a:gd name="csX26" fmla="*/ 0 w 5524514"/>
              <a:gd name="csY26" fmla="*/ 1536420 h 1969770"/>
              <a:gd name="csX27" fmla="*/ 0 w 5524514"/>
              <a:gd name="csY27" fmla="*/ 1103071 h 1969770"/>
              <a:gd name="csX28" fmla="*/ 0 w 5524514"/>
              <a:gd name="csY28" fmla="*/ 630326 h 1969770"/>
              <a:gd name="csX29" fmla="*/ 0 w 5524514"/>
              <a:gd name="csY29" fmla="*/ 0 h 196977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5524514" h="1969770" fill="none" extrusionOk="0">
                <a:moveTo>
                  <a:pt x="0" y="0"/>
                </a:moveTo>
                <a:cubicBezTo>
                  <a:pt x="87758" y="-64462"/>
                  <a:pt x="225195" y="19141"/>
                  <a:pt x="386716" y="0"/>
                </a:cubicBezTo>
                <a:cubicBezTo>
                  <a:pt x="555733" y="23755"/>
                  <a:pt x="800267" y="-55148"/>
                  <a:pt x="939167" y="0"/>
                </a:cubicBezTo>
                <a:cubicBezTo>
                  <a:pt x="1127076" y="-68193"/>
                  <a:pt x="1251399" y="61566"/>
                  <a:pt x="1436374" y="0"/>
                </a:cubicBezTo>
                <a:cubicBezTo>
                  <a:pt x="1643971" y="-18918"/>
                  <a:pt x="1848230" y="1701"/>
                  <a:pt x="1988825" y="0"/>
                </a:cubicBezTo>
                <a:cubicBezTo>
                  <a:pt x="2076972" y="-31028"/>
                  <a:pt x="2354417" y="73606"/>
                  <a:pt x="2596522" y="0"/>
                </a:cubicBezTo>
                <a:cubicBezTo>
                  <a:pt x="2812164" y="-438"/>
                  <a:pt x="2834301" y="52495"/>
                  <a:pt x="3038483" y="0"/>
                </a:cubicBezTo>
                <a:cubicBezTo>
                  <a:pt x="3235231" y="-57375"/>
                  <a:pt x="3471201" y="6782"/>
                  <a:pt x="3590934" y="0"/>
                </a:cubicBezTo>
                <a:cubicBezTo>
                  <a:pt x="3688093" y="-87084"/>
                  <a:pt x="3977589" y="32789"/>
                  <a:pt x="4198631" y="0"/>
                </a:cubicBezTo>
                <a:cubicBezTo>
                  <a:pt x="4385531" y="7096"/>
                  <a:pt x="4601679" y="-10736"/>
                  <a:pt x="4861572" y="0"/>
                </a:cubicBezTo>
                <a:cubicBezTo>
                  <a:pt x="5187253" y="6236"/>
                  <a:pt x="5350750" y="-55041"/>
                  <a:pt x="5524514" y="0"/>
                </a:cubicBezTo>
                <a:cubicBezTo>
                  <a:pt x="5585534" y="247731"/>
                  <a:pt x="5494829" y="442536"/>
                  <a:pt x="5524514" y="512140"/>
                </a:cubicBezTo>
                <a:cubicBezTo>
                  <a:pt x="5504127" y="653898"/>
                  <a:pt x="5378105" y="885057"/>
                  <a:pt x="5524514" y="1043978"/>
                </a:cubicBezTo>
                <a:cubicBezTo>
                  <a:pt x="5601522" y="1197837"/>
                  <a:pt x="5412149" y="1385178"/>
                  <a:pt x="5524514" y="1516722"/>
                </a:cubicBezTo>
                <a:cubicBezTo>
                  <a:pt x="5565976" y="1706068"/>
                  <a:pt x="5475957" y="1726477"/>
                  <a:pt x="5524514" y="1969770"/>
                </a:cubicBezTo>
                <a:cubicBezTo>
                  <a:pt x="5270908" y="2010576"/>
                  <a:pt x="5249213" y="1924029"/>
                  <a:pt x="5027308" y="1969770"/>
                </a:cubicBezTo>
                <a:cubicBezTo>
                  <a:pt x="4790871" y="1987160"/>
                  <a:pt x="4736974" y="1954825"/>
                  <a:pt x="4640592" y="1969770"/>
                </a:cubicBezTo>
                <a:cubicBezTo>
                  <a:pt x="4619960" y="2071580"/>
                  <a:pt x="4361301" y="1861594"/>
                  <a:pt x="4088140" y="1969770"/>
                </a:cubicBezTo>
                <a:cubicBezTo>
                  <a:pt x="3873825" y="1995056"/>
                  <a:pt x="3762355" y="1941732"/>
                  <a:pt x="3590934" y="1969770"/>
                </a:cubicBezTo>
                <a:cubicBezTo>
                  <a:pt x="3404918" y="1966526"/>
                  <a:pt x="3090965" y="1871466"/>
                  <a:pt x="2927992" y="1969770"/>
                </a:cubicBezTo>
                <a:cubicBezTo>
                  <a:pt x="2687957" y="1921483"/>
                  <a:pt x="2578050" y="2000306"/>
                  <a:pt x="2375541" y="1969770"/>
                </a:cubicBezTo>
                <a:cubicBezTo>
                  <a:pt x="2212424" y="2031059"/>
                  <a:pt x="1952930" y="1880923"/>
                  <a:pt x="1767844" y="1969770"/>
                </a:cubicBezTo>
                <a:cubicBezTo>
                  <a:pt x="1651140" y="2038353"/>
                  <a:pt x="1395943" y="1892160"/>
                  <a:pt x="1104903" y="1969770"/>
                </a:cubicBezTo>
                <a:cubicBezTo>
                  <a:pt x="825411" y="2013035"/>
                  <a:pt x="880463" y="1938646"/>
                  <a:pt x="718187" y="1969770"/>
                </a:cubicBezTo>
                <a:cubicBezTo>
                  <a:pt x="557329" y="2004961"/>
                  <a:pt x="265164" y="1902496"/>
                  <a:pt x="0" y="1969770"/>
                </a:cubicBezTo>
                <a:cubicBezTo>
                  <a:pt x="-19360" y="1777711"/>
                  <a:pt x="22893" y="1708677"/>
                  <a:pt x="0" y="1536420"/>
                </a:cubicBezTo>
                <a:cubicBezTo>
                  <a:pt x="7919" y="1351284"/>
                  <a:pt x="11672" y="1259307"/>
                  <a:pt x="0" y="1103071"/>
                </a:cubicBezTo>
                <a:cubicBezTo>
                  <a:pt x="-80745" y="898224"/>
                  <a:pt x="-39485" y="811656"/>
                  <a:pt x="0" y="630326"/>
                </a:cubicBezTo>
                <a:cubicBezTo>
                  <a:pt x="603" y="429707"/>
                  <a:pt x="44325" y="242975"/>
                  <a:pt x="0" y="0"/>
                </a:cubicBezTo>
                <a:close/>
              </a:path>
              <a:path w="5524514" h="1969770" stroke="0" extrusionOk="0">
                <a:moveTo>
                  <a:pt x="0" y="0"/>
                </a:moveTo>
                <a:cubicBezTo>
                  <a:pt x="168539" y="2279"/>
                  <a:pt x="368253" y="-4891"/>
                  <a:pt x="441961" y="0"/>
                </a:cubicBezTo>
                <a:cubicBezTo>
                  <a:pt x="578227" y="-45537"/>
                  <a:pt x="659268" y="16116"/>
                  <a:pt x="828677" y="0"/>
                </a:cubicBezTo>
                <a:cubicBezTo>
                  <a:pt x="974372" y="10060"/>
                  <a:pt x="1092936" y="8859"/>
                  <a:pt x="1325883" y="0"/>
                </a:cubicBezTo>
                <a:cubicBezTo>
                  <a:pt x="1497774" y="16499"/>
                  <a:pt x="1761491" y="15474"/>
                  <a:pt x="1878335" y="0"/>
                </a:cubicBezTo>
                <a:cubicBezTo>
                  <a:pt x="1977315" y="-45686"/>
                  <a:pt x="2232031" y="-1121"/>
                  <a:pt x="2486031" y="0"/>
                </a:cubicBezTo>
                <a:cubicBezTo>
                  <a:pt x="2674025" y="-27322"/>
                  <a:pt x="2741317" y="30773"/>
                  <a:pt x="2927992" y="0"/>
                </a:cubicBezTo>
                <a:cubicBezTo>
                  <a:pt x="3078017" y="-32301"/>
                  <a:pt x="3255874" y="79941"/>
                  <a:pt x="3425199" y="0"/>
                </a:cubicBezTo>
                <a:cubicBezTo>
                  <a:pt x="3606459" y="24744"/>
                  <a:pt x="3888399" y="15895"/>
                  <a:pt x="4088140" y="0"/>
                </a:cubicBezTo>
                <a:cubicBezTo>
                  <a:pt x="4401019" y="-31009"/>
                  <a:pt x="4481558" y="86421"/>
                  <a:pt x="4695837" y="0"/>
                </a:cubicBezTo>
                <a:cubicBezTo>
                  <a:pt x="4926583" y="16673"/>
                  <a:pt x="5120960" y="126739"/>
                  <a:pt x="5524514" y="0"/>
                </a:cubicBezTo>
                <a:cubicBezTo>
                  <a:pt x="5541065" y="235793"/>
                  <a:pt x="5438275" y="341625"/>
                  <a:pt x="5524514" y="453047"/>
                </a:cubicBezTo>
                <a:cubicBezTo>
                  <a:pt x="5549886" y="528133"/>
                  <a:pt x="5497879" y="738753"/>
                  <a:pt x="5524514" y="965187"/>
                </a:cubicBezTo>
                <a:cubicBezTo>
                  <a:pt x="5517908" y="1121473"/>
                  <a:pt x="5540301" y="1256753"/>
                  <a:pt x="5524514" y="1457629"/>
                </a:cubicBezTo>
                <a:cubicBezTo>
                  <a:pt x="5588943" y="1609471"/>
                  <a:pt x="5525654" y="1719237"/>
                  <a:pt x="5524514" y="1969770"/>
                </a:cubicBezTo>
                <a:cubicBezTo>
                  <a:pt x="5362153" y="1942098"/>
                  <a:pt x="5186227" y="1852601"/>
                  <a:pt x="4916817" y="1969770"/>
                </a:cubicBezTo>
                <a:cubicBezTo>
                  <a:pt x="4667206" y="1948182"/>
                  <a:pt x="4593370" y="1906472"/>
                  <a:pt x="4419611" y="1969770"/>
                </a:cubicBezTo>
                <a:cubicBezTo>
                  <a:pt x="4260587" y="1952742"/>
                  <a:pt x="4167250" y="1936301"/>
                  <a:pt x="3977650" y="1969770"/>
                </a:cubicBezTo>
                <a:cubicBezTo>
                  <a:pt x="3813904" y="1991207"/>
                  <a:pt x="3550149" y="1949199"/>
                  <a:pt x="3425199" y="1969770"/>
                </a:cubicBezTo>
                <a:cubicBezTo>
                  <a:pt x="3236071" y="2013120"/>
                  <a:pt x="3157189" y="1915277"/>
                  <a:pt x="3038483" y="1969770"/>
                </a:cubicBezTo>
                <a:cubicBezTo>
                  <a:pt x="2908846" y="1980521"/>
                  <a:pt x="2828467" y="1911389"/>
                  <a:pt x="2651767" y="1969770"/>
                </a:cubicBezTo>
                <a:cubicBezTo>
                  <a:pt x="2525851" y="1952007"/>
                  <a:pt x="2394261" y="2003628"/>
                  <a:pt x="2099315" y="1969770"/>
                </a:cubicBezTo>
                <a:cubicBezTo>
                  <a:pt x="1875530" y="1949304"/>
                  <a:pt x="1669734" y="1955705"/>
                  <a:pt x="1491619" y="1969770"/>
                </a:cubicBezTo>
                <a:cubicBezTo>
                  <a:pt x="1247272" y="1981116"/>
                  <a:pt x="1149598" y="1929871"/>
                  <a:pt x="939167" y="1969770"/>
                </a:cubicBezTo>
                <a:cubicBezTo>
                  <a:pt x="689926" y="1991855"/>
                  <a:pt x="662287" y="1946366"/>
                  <a:pt x="497206" y="1969770"/>
                </a:cubicBezTo>
                <a:cubicBezTo>
                  <a:pt x="366543" y="1948592"/>
                  <a:pt x="134155" y="1993877"/>
                  <a:pt x="0" y="1969770"/>
                </a:cubicBezTo>
                <a:cubicBezTo>
                  <a:pt x="-13784" y="1805696"/>
                  <a:pt x="-5328" y="1752785"/>
                  <a:pt x="0" y="1497024"/>
                </a:cubicBezTo>
                <a:cubicBezTo>
                  <a:pt x="-27733" y="1247319"/>
                  <a:pt x="50872" y="1132518"/>
                  <a:pt x="0" y="1004582"/>
                </a:cubicBezTo>
                <a:cubicBezTo>
                  <a:pt x="1969" y="865728"/>
                  <a:pt x="39302" y="614861"/>
                  <a:pt x="0" y="492442"/>
                </a:cubicBezTo>
                <a:cubicBezTo>
                  <a:pt x="-33701" y="306113"/>
                  <a:pt x="44808" y="210576"/>
                  <a:pt x="0" y="0"/>
                </a:cubicBezTo>
                <a:close/>
              </a:path>
              <a:path w="5524514" h="1969770" fill="none" stroke="0" extrusionOk="0">
                <a:moveTo>
                  <a:pt x="0" y="0"/>
                </a:moveTo>
                <a:cubicBezTo>
                  <a:pt x="116757" y="-17021"/>
                  <a:pt x="246101" y="-38540"/>
                  <a:pt x="386716" y="0"/>
                </a:cubicBezTo>
                <a:cubicBezTo>
                  <a:pt x="509803" y="-17484"/>
                  <a:pt x="768300" y="72286"/>
                  <a:pt x="939167" y="0"/>
                </a:cubicBezTo>
                <a:cubicBezTo>
                  <a:pt x="1111329" y="15745"/>
                  <a:pt x="1240215" y="37558"/>
                  <a:pt x="1436374" y="0"/>
                </a:cubicBezTo>
                <a:cubicBezTo>
                  <a:pt x="1647559" y="-24255"/>
                  <a:pt x="1840841" y="83407"/>
                  <a:pt x="1988825" y="0"/>
                </a:cubicBezTo>
                <a:cubicBezTo>
                  <a:pt x="2168207" y="-72005"/>
                  <a:pt x="2347980" y="14286"/>
                  <a:pt x="2596522" y="0"/>
                </a:cubicBezTo>
                <a:cubicBezTo>
                  <a:pt x="2828236" y="-10170"/>
                  <a:pt x="2818144" y="27767"/>
                  <a:pt x="3038483" y="0"/>
                </a:cubicBezTo>
                <a:cubicBezTo>
                  <a:pt x="3278829" y="-54389"/>
                  <a:pt x="3423038" y="21199"/>
                  <a:pt x="3590934" y="0"/>
                </a:cubicBezTo>
                <a:cubicBezTo>
                  <a:pt x="3706465" y="20287"/>
                  <a:pt x="4050455" y="42563"/>
                  <a:pt x="4198631" y="0"/>
                </a:cubicBezTo>
                <a:cubicBezTo>
                  <a:pt x="4325268" y="-68145"/>
                  <a:pt x="4521906" y="16956"/>
                  <a:pt x="4861572" y="0"/>
                </a:cubicBezTo>
                <a:cubicBezTo>
                  <a:pt x="4969181" y="-31736"/>
                  <a:pt x="5079390" y="24770"/>
                  <a:pt x="5206302" y="0"/>
                </a:cubicBezTo>
                <a:cubicBezTo>
                  <a:pt x="5333214" y="-24770"/>
                  <a:pt x="5381261" y="37772"/>
                  <a:pt x="5524514" y="0"/>
                </a:cubicBezTo>
                <a:cubicBezTo>
                  <a:pt x="5614977" y="197067"/>
                  <a:pt x="5504437" y="421930"/>
                  <a:pt x="5524514" y="512140"/>
                </a:cubicBezTo>
                <a:cubicBezTo>
                  <a:pt x="5527886" y="628232"/>
                  <a:pt x="5449295" y="871056"/>
                  <a:pt x="5524514" y="1043978"/>
                </a:cubicBezTo>
                <a:cubicBezTo>
                  <a:pt x="5658388" y="1233958"/>
                  <a:pt x="5403916" y="1374662"/>
                  <a:pt x="5524514" y="1516722"/>
                </a:cubicBezTo>
                <a:cubicBezTo>
                  <a:pt x="5596957" y="1680799"/>
                  <a:pt x="5490478" y="1741543"/>
                  <a:pt x="5524514" y="1969770"/>
                </a:cubicBezTo>
                <a:cubicBezTo>
                  <a:pt x="5276977" y="1998038"/>
                  <a:pt x="5246074" y="1914998"/>
                  <a:pt x="5027308" y="1969770"/>
                </a:cubicBezTo>
                <a:cubicBezTo>
                  <a:pt x="4803053" y="2021264"/>
                  <a:pt x="4743847" y="1961808"/>
                  <a:pt x="4640592" y="1969770"/>
                </a:cubicBezTo>
                <a:cubicBezTo>
                  <a:pt x="4630074" y="1995864"/>
                  <a:pt x="4264206" y="1915539"/>
                  <a:pt x="4088140" y="1969770"/>
                </a:cubicBezTo>
                <a:cubicBezTo>
                  <a:pt x="3866818" y="2023579"/>
                  <a:pt x="3803783" y="1960309"/>
                  <a:pt x="3590934" y="1969770"/>
                </a:cubicBezTo>
                <a:cubicBezTo>
                  <a:pt x="3469571" y="1947702"/>
                  <a:pt x="3113544" y="2031151"/>
                  <a:pt x="2927992" y="1969770"/>
                </a:cubicBezTo>
                <a:cubicBezTo>
                  <a:pt x="2726927" y="1993893"/>
                  <a:pt x="2557004" y="1914209"/>
                  <a:pt x="2375541" y="1969770"/>
                </a:cubicBezTo>
                <a:cubicBezTo>
                  <a:pt x="2164318" y="2048209"/>
                  <a:pt x="1919536" y="1960568"/>
                  <a:pt x="1767844" y="1969770"/>
                </a:cubicBezTo>
                <a:cubicBezTo>
                  <a:pt x="1585792" y="1989804"/>
                  <a:pt x="1426371" y="1959923"/>
                  <a:pt x="1104903" y="1969770"/>
                </a:cubicBezTo>
                <a:cubicBezTo>
                  <a:pt x="802593" y="2045040"/>
                  <a:pt x="860308" y="1944819"/>
                  <a:pt x="718187" y="1969770"/>
                </a:cubicBezTo>
                <a:cubicBezTo>
                  <a:pt x="552344" y="1990022"/>
                  <a:pt x="317741" y="1874841"/>
                  <a:pt x="0" y="1969770"/>
                </a:cubicBezTo>
                <a:cubicBezTo>
                  <a:pt x="-5162" y="1816364"/>
                  <a:pt x="47220" y="1713642"/>
                  <a:pt x="0" y="1536420"/>
                </a:cubicBezTo>
                <a:cubicBezTo>
                  <a:pt x="-13121" y="1369183"/>
                  <a:pt x="10904" y="1240574"/>
                  <a:pt x="0" y="1103071"/>
                </a:cubicBezTo>
                <a:cubicBezTo>
                  <a:pt x="5855" y="975792"/>
                  <a:pt x="45841" y="809223"/>
                  <a:pt x="0" y="630326"/>
                </a:cubicBezTo>
                <a:cubicBezTo>
                  <a:pt x="-35967" y="457588"/>
                  <a:pt x="60045" y="307467"/>
                  <a:pt x="0" y="0"/>
                </a:cubicBezTo>
                <a:close/>
              </a:path>
              <a:path w="5524514" h="1969770" fill="none" stroke="0" extrusionOk="0">
                <a:moveTo>
                  <a:pt x="0" y="0"/>
                </a:moveTo>
                <a:cubicBezTo>
                  <a:pt x="106737" y="-29550"/>
                  <a:pt x="238560" y="-6335"/>
                  <a:pt x="386716" y="0"/>
                </a:cubicBezTo>
                <a:cubicBezTo>
                  <a:pt x="550994" y="12191"/>
                  <a:pt x="783063" y="18923"/>
                  <a:pt x="939167" y="0"/>
                </a:cubicBezTo>
                <a:cubicBezTo>
                  <a:pt x="1121433" y="-51851"/>
                  <a:pt x="1260908" y="86827"/>
                  <a:pt x="1436374" y="0"/>
                </a:cubicBezTo>
                <a:cubicBezTo>
                  <a:pt x="1629621" y="11885"/>
                  <a:pt x="1836279" y="23182"/>
                  <a:pt x="1988825" y="0"/>
                </a:cubicBezTo>
                <a:cubicBezTo>
                  <a:pt x="2128045" y="-29148"/>
                  <a:pt x="2345235" y="56808"/>
                  <a:pt x="2596522" y="0"/>
                </a:cubicBezTo>
                <a:cubicBezTo>
                  <a:pt x="2814306" y="-3626"/>
                  <a:pt x="2820479" y="44008"/>
                  <a:pt x="3038483" y="0"/>
                </a:cubicBezTo>
                <a:cubicBezTo>
                  <a:pt x="3256662" y="-26807"/>
                  <a:pt x="3494749" y="18920"/>
                  <a:pt x="3590934" y="0"/>
                </a:cubicBezTo>
                <a:cubicBezTo>
                  <a:pt x="3727395" y="-25304"/>
                  <a:pt x="4012538" y="43598"/>
                  <a:pt x="4198631" y="0"/>
                </a:cubicBezTo>
                <a:cubicBezTo>
                  <a:pt x="4355600" y="-67673"/>
                  <a:pt x="4569573" y="20109"/>
                  <a:pt x="4861572" y="0"/>
                </a:cubicBezTo>
                <a:cubicBezTo>
                  <a:pt x="5170383" y="40516"/>
                  <a:pt x="5341291" y="-24496"/>
                  <a:pt x="5524514" y="0"/>
                </a:cubicBezTo>
                <a:cubicBezTo>
                  <a:pt x="5602204" y="229263"/>
                  <a:pt x="5496404" y="427597"/>
                  <a:pt x="5524514" y="512140"/>
                </a:cubicBezTo>
                <a:cubicBezTo>
                  <a:pt x="5471350" y="656088"/>
                  <a:pt x="5403628" y="908474"/>
                  <a:pt x="5524514" y="1043978"/>
                </a:cubicBezTo>
                <a:cubicBezTo>
                  <a:pt x="5635270" y="1224753"/>
                  <a:pt x="5410941" y="1406777"/>
                  <a:pt x="5524514" y="1516722"/>
                </a:cubicBezTo>
                <a:cubicBezTo>
                  <a:pt x="5560637" y="1676828"/>
                  <a:pt x="5489662" y="1746504"/>
                  <a:pt x="5524514" y="1969770"/>
                </a:cubicBezTo>
                <a:cubicBezTo>
                  <a:pt x="5277446" y="1997764"/>
                  <a:pt x="5256014" y="1923903"/>
                  <a:pt x="5027308" y="1969770"/>
                </a:cubicBezTo>
                <a:cubicBezTo>
                  <a:pt x="4801791" y="2011148"/>
                  <a:pt x="4754374" y="1959791"/>
                  <a:pt x="4640592" y="1969770"/>
                </a:cubicBezTo>
                <a:cubicBezTo>
                  <a:pt x="4621930" y="2013301"/>
                  <a:pt x="4329283" y="1882603"/>
                  <a:pt x="4088140" y="1969770"/>
                </a:cubicBezTo>
                <a:cubicBezTo>
                  <a:pt x="3877475" y="2012160"/>
                  <a:pt x="3781469" y="1931043"/>
                  <a:pt x="3590934" y="1969770"/>
                </a:cubicBezTo>
                <a:cubicBezTo>
                  <a:pt x="3440203" y="1953728"/>
                  <a:pt x="3131249" y="1955136"/>
                  <a:pt x="2927992" y="1969770"/>
                </a:cubicBezTo>
                <a:cubicBezTo>
                  <a:pt x="2686142" y="1972175"/>
                  <a:pt x="2557220" y="1955220"/>
                  <a:pt x="2375541" y="1969770"/>
                </a:cubicBezTo>
                <a:cubicBezTo>
                  <a:pt x="2165390" y="2042578"/>
                  <a:pt x="1921366" y="1963839"/>
                  <a:pt x="1767844" y="1969770"/>
                </a:cubicBezTo>
                <a:cubicBezTo>
                  <a:pt x="1594195" y="1969384"/>
                  <a:pt x="1442726" y="1907584"/>
                  <a:pt x="1104903" y="1969770"/>
                </a:cubicBezTo>
                <a:cubicBezTo>
                  <a:pt x="820922" y="2020423"/>
                  <a:pt x="879933" y="1945397"/>
                  <a:pt x="718187" y="1969770"/>
                </a:cubicBezTo>
                <a:cubicBezTo>
                  <a:pt x="554132" y="2005664"/>
                  <a:pt x="287223" y="1865861"/>
                  <a:pt x="0" y="1969770"/>
                </a:cubicBezTo>
                <a:cubicBezTo>
                  <a:pt x="-12948" y="1801952"/>
                  <a:pt x="44696" y="1723288"/>
                  <a:pt x="0" y="1536420"/>
                </a:cubicBezTo>
                <a:cubicBezTo>
                  <a:pt x="-30574" y="1371687"/>
                  <a:pt x="49425" y="1248839"/>
                  <a:pt x="0" y="1103071"/>
                </a:cubicBezTo>
                <a:cubicBezTo>
                  <a:pt x="-51756" y="892367"/>
                  <a:pt x="-155" y="812412"/>
                  <a:pt x="0" y="630326"/>
                </a:cubicBezTo>
                <a:cubicBezTo>
                  <a:pt x="37507" y="452395"/>
                  <a:pt x="92396" y="29266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07475747">
                  <a:custGeom>
                    <a:avLst/>
                    <a:gdLst>
                      <a:gd name="connsiteX0" fmla="*/ 0 w 5524514"/>
                      <a:gd name="connsiteY0" fmla="*/ 0 h 2246769"/>
                      <a:gd name="connsiteX1" fmla="*/ 386716 w 5524514"/>
                      <a:gd name="connsiteY1" fmla="*/ 0 h 2246769"/>
                      <a:gd name="connsiteX2" fmla="*/ 939167 w 5524514"/>
                      <a:gd name="connsiteY2" fmla="*/ 0 h 2246769"/>
                      <a:gd name="connsiteX3" fmla="*/ 1436374 w 5524514"/>
                      <a:gd name="connsiteY3" fmla="*/ 0 h 2246769"/>
                      <a:gd name="connsiteX4" fmla="*/ 1988825 w 5524514"/>
                      <a:gd name="connsiteY4" fmla="*/ 0 h 2246769"/>
                      <a:gd name="connsiteX5" fmla="*/ 2596522 w 5524514"/>
                      <a:gd name="connsiteY5" fmla="*/ 0 h 2246769"/>
                      <a:gd name="connsiteX6" fmla="*/ 3038483 w 5524514"/>
                      <a:gd name="connsiteY6" fmla="*/ 0 h 2246769"/>
                      <a:gd name="connsiteX7" fmla="*/ 3590934 w 5524514"/>
                      <a:gd name="connsiteY7" fmla="*/ 0 h 2246769"/>
                      <a:gd name="connsiteX8" fmla="*/ 4198631 w 5524514"/>
                      <a:gd name="connsiteY8" fmla="*/ 0 h 2246769"/>
                      <a:gd name="connsiteX9" fmla="*/ 4861572 w 5524514"/>
                      <a:gd name="connsiteY9" fmla="*/ 0 h 2246769"/>
                      <a:gd name="connsiteX10" fmla="*/ 5524514 w 5524514"/>
                      <a:gd name="connsiteY10" fmla="*/ 0 h 2246769"/>
                      <a:gd name="connsiteX11" fmla="*/ 5524514 w 5524514"/>
                      <a:gd name="connsiteY11" fmla="*/ 584160 h 2246769"/>
                      <a:gd name="connsiteX12" fmla="*/ 5524514 w 5524514"/>
                      <a:gd name="connsiteY12" fmla="*/ 1190788 h 2246769"/>
                      <a:gd name="connsiteX13" fmla="*/ 5524514 w 5524514"/>
                      <a:gd name="connsiteY13" fmla="*/ 1730012 h 2246769"/>
                      <a:gd name="connsiteX14" fmla="*/ 5524514 w 5524514"/>
                      <a:gd name="connsiteY14" fmla="*/ 2246769 h 2246769"/>
                      <a:gd name="connsiteX15" fmla="*/ 5027308 w 5524514"/>
                      <a:gd name="connsiteY15" fmla="*/ 2246769 h 2246769"/>
                      <a:gd name="connsiteX16" fmla="*/ 4640592 w 5524514"/>
                      <a:gd name="connsiteY16" fmla="*/ 2246769 h 2246769"/>
                      <a:gd name="connsiteX17" fmla="*/ 4088140 w 5524514"/>
                      <a:gd name="connsiteY17" fmla="*/ 2246769 h 2246769"/>
                      <a:gd name="connsiteX18" fmla="*/ 3590934 w 5524514"/>
                      <a:gd name="connsiteY18" fmla="*/ 2246769 h 2246769"/>
                      <a:gd name="connsiteX19" fmla="*/ 2927992 w 5524514"/>
                      <a:gd name="connsiteY19" fmla="*/ 2246769 h 2246769"/>
                      <a:gd name="connsiteX20" fmla="*/ 2375541 w 5524514"/>
                      <a:gd name="connsiteY20" fmla="*/ 2246769 h 2246769"/>
                      <a:gd name="connsiteX21" fmla="*/ 1767844 w 5524514"/>
                      <a:gd name="connsiteY21" fmla="*/ 2246769 h 2246769"/>
                      <a:gd name="connsiteX22" fmla="*/ 1104903 w 5524514"/>
                      <a:gd name="connsiteY22" fmla="*/ 2246769 h 2246769"/>
                      <a:gd name="connsiteX23" fmla="*/ 718187 w 5524514"/>
                      <a:gd name="connsiteY23" fmla="*/ 2246769 h 2246769"/>
                      <a:gd name="connsiteX24" fmla="*/ 0 w 5524514"/>
                      <a:gd name="connsiteY24" fmla="*/ 2246769 h 2246769"/>
                      <a:gd name="connsiteX25" fmla="*/ 0 w 5524514"/>
                      <a:gd name="connsiteY25" fmla="*/ 1752480 h 2246769"/>
                      <a:gd name="connsiteX26" fmla="*/ 0 w 5524514"/>
                      <a:gd name="connsiteY26" fmla="*/ 1258191 h 2246769"/>
                      <a:gd name="connsiteX27" fmla="*/ 0 w 5524514"/>
                      <a:gd name="connsiteY27" fmla="*/ 718966 h 2246769"/>
                      <a:gd name="connsiteX28" fmla="*/ 0 w 5524514"/>
                      <a:gd name="connsiteY28" fmla="*/ 0 h 2246769"/>
                      <a:gd name="connsiteX0" fmla="*/ 0 w 5524514"/>
                      <a:gd name="connsiteY0" fmla="*/ 0 h 2246769"/>
                      <a:gd name="connsiteX1" fmla="*/ 441961 w 5524514"/>
                      <a:gd name="connsiteY1" fmla="*/ 0 h 2246769"/>
                      <a:gd name="connsiteX2" fmla="*/ 828677 w 5524514"/>
                      <a:gd name="connsiteY2" fmla="*/ 0 h 2246769"/>
                      <a:gd name="connsiteX3" fmla="*/ 1325883 w 5524514"/>
                      <a:gd name="connsiteY3" fmla="*/ 0 h 2246769"/>
                      <a:gd name="connsiteX4" fmla="*/ 1878335 w 5524514"/>
                      <a:gd name="connsiteY4" fmla="*/ 0 h 2246769"/>
                      <a:gd name="connsiteX5" fmla="*/ 2486031 w 5524514"/>
                      <a:gd name="connsiteY5" fmla="*/ 0 h 2246769"/>
                      <a:gd name="connsiteX6" fmla="*/ 2927992 w 5524514"/>
                      <a:gd name="connsiteY6" fmla="*/ 0 h 2246769"/>
                      <a:gd name="connsiteX7" fmla="*/ 3425199 w 5524514"/>
                      <a:gd name="connsiteY7" fmla="*/ 0 h 2246769"/>
                      <a:gd name="connsiteX8" fmla="*/ 4088140 w 5524514"/>
                      <a:gd name="connsiteY8" fmla="*/ 0 h 2246769"/>
                      <a:gd name="connsiteX9" fmla="*/ 4695837 w 5524514"/>
                      <a:gd name="connsiteY9" fmla="*/ 0 h 2246769"/>
                      <a:gd name="connsiteX10" fmla="*/ 5524514 w 5524514"/>
                      <a:gd name="connsiteY10" fmla="*/ 0 h 2246769"/>
                      <a:gd name="connsiteX11" fmla="*/ 5524514 w 5524514"/>
                      <a:gd name="connsiteY11" fmla="*/ 516757 h 2246769"/>
                      <a:gd name="connsiteX12" fmla="*/ 5524514 w 5524514"/>
                      <a:gd name="connsiteY12" fmla="*/ 1100917 h 2246769"/>
                      <a:gd name="connsiteX13" fmla="*/ 5524514 w 5524514"/>
                      <a:gd name="connsiteY13" fmla="*/ 1662609 h 2246769"/>
                      <a:gd name="connsiteX14" fmla="*/ 5524514 w 5524514"/>
                      <a:gd name="connsiteY14" fmla="*/ 2246769 h 2246769"/>
                      <a:gd name="connsiteX15" fmla="*/ 4916817 w 5524514"/>
                      <a:gd name="connsiteY15" fmla="*/ 2246769 h 2246769"/>
                      <a:gd name="connsiteX16" fmla="*/ 4419611 w 5524514"/>
                      <a:gd name="connsiteY16" fmla="*/ 2246769 h 2246769"/>
                      <a:gd name="connsiteX17" fmla="*/ 3977650 w 5524514"/>
                      <a:gd name="connsiteY17" fmla="*/ 2246769 h 2246769"/>
                      <a:gd name="connsiteX18" fmla="*/ 3425199 w 5524514"/>
                      <a:gd name="connsiteY18" fmla="*/ 2246769 h 2246769"/>
                      <a:gd name="connsiteX19" fmla="*/ 3038483 w 5524514"/>
                      <a:gd name="connsiteY19" fmla="*/ 2246769 h 2246769"/>
                      <a:gd name="connsiteX20" fmla="*/ 2651767 w 5524514"/>
                      <a:gd name="connsiteY20" fmla="*/ 2246769 h 2246769"/>
                      <a:gd name="connsiteX21" fmla="*/ 2099315 w 5524514"/>
                      <a:gd name="connsiteY21" fmla="*/ 2246769 h 2246769"/>
                      <a:gd name="connsiteX22" fmla="*/ 1491619 w 5524514"/>
                      <a:gd name="connsiteY22" fmla="*/ 2246769 h 2246769"/>
                      <a:gd name="connsiteX23" fmla="*/ 939167 w 5524514"/>
                      <a:gd name="connsiteY23" fmla="*/ 2246769 h 2246769"/>
                      <a:gd name="connsiteX24" fmla="*/ 497206 w 5524514"/>
                      <a:gd name="connsiteY24" fmla="*/ 2246769 h 2246769"/>
                      <a:gd name="connsiteX25" fmla="*/ 0 w 5524514"/>
                      <a:gd name="connsiteY25" fmla="*/ 2246769 h 2246769"/>
                      <a:gd name="connsiteX26" fmla="*/ 0 w 5524514"/>
                      <a:gd name="connsiteY26" fmla="*/ 1707544 h 2246769"/>
                      <a:gd name="connsiteX27" fmla="*/ 0 w 5524514"/>
                      <a:gd name="connsiteY27" fmla="*/ 1145852 h 2246769"/>
                      <a:gd name="connsiteX28" fmla="*/ 0 w 5524514"/>
                      <a:gd name="connsiteY28" fmla="*/ 561692 h 2246769"/>
                      <a:gd name="connsiteX29" fmla="*/ 0 w 5524514"/>
                      <a:gd name="connsiteY29" fmla="*/ 0 h 2246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524514" h="2246769" fill="none" extrusionOk="0">
                        <a:moveTo>
                          <a:pt x="0" y="0"/>
                        </a:moveTo>
                        <a:cubicBezTo>
                          <a:pt x="106887" y="-40706"/>
                          <a:pt x="238509" y="20014"/>
                          <a:pt x="386716" y="0"/>
                        </a:cubicBezTo>
                        <a:cubicBezTo>
                          <a:pt x="544336" y="15816"/>
                          <a:pt x="784947" y="-15645"/>
                          <a:pt x="939167" y="0"/>
                        </a:cubicBezTo>
                        <a:cubicBezTo>
                          <a:pt x="1123375" y="-66136"/>
                          <a:pt x="1251458" y="59709"/>
                          <a:pt x="1436374" y="0"/>
                        </a:cubicBezTo>
                        <a:cubicBezTo>
                          <a:pt x="1635131" y="-25216"/>
                          <a:pt x="1828651" y="18913"/>
                          <a:pt x="1988825" y="0"/>
                        </a:cubicBezTo>
                        <a:cubicBezTo>
                          <a:pt x="2123757" y="-28396"/>
                          <a:pt x="2369272" y="41746"/>
                          <a:pt x="2596522" y="0"/>
                        </a:cubicBezTo>
                        <a:cubicBezTo>
                          <a:pt x="2812671" y="-5108"/>
                          <a:pt x="2826663" y="47383"/>
                          <a:pt x="3038483" y="0"/>
                        </a:cubicBezTo>
                        <a:cubicBezTo>
                          <a:pt x="3254814" y="-39840"/>
                          <a:pt x="3461468" y="4415"/>
                          <a:pt x="3590934" y="0"/>
                        </a:cubicBezTo>
                        <a:cubicBezTo>
                          <a:pt x="3710471" y="-43480"/>
                          <a:pt x="4023741" y="46424"/>
                          <a:pt x="4198631" y="0"/>
                        </a:cubicBezTo>
                        <a:cubicBezTo>
                          <a:pt x="4365817" y="-37041"/>
                          <a:pt x="4576424" y="-706"/>
                          <a:pt x="4861572" y="0"/>
                        </a:cubicBezTo>
                        <a:cubicBezTo>
                          <a:pt x="5184385" y="527"/>
                          <a:pt x="5329272" y="-22362"/>
                          <a:pt x="5524514" y="0"/>
                        </a:cubicBezTo>
                        <a:cubicBezTo>
                          <a:pt x="5581556" y="255765"/>
                          <a:pt x="5495622" y="496609"/>
                          <a:pt x="5524514" y="584160"/>
                        </a:cubicBezTo>
                        <a:cubicBezTo>
                          <a:pt x="5513053" y="737852"/>
                          <a:pt x="5414733" y="993476"/>
                          <a:pt x="5524514" y="1190788"/>
                        </a:cubicBezTo>
                        <a:cubicBezTo>
                          <a:pt x="5592243" y="1400204"/>
                          <a:pt x="5436157" y="1560336"/>
                          <a:pt x="5524514" y="1730012"/>
                        </a:cubicBezTo>
                        <a:cubicBezTo>
                          <a:pt x="5573727" y="1935286"/>
                          <a:pt x="5488074" y="1994194"/>
                          <a:pt x="5524514" y="2246769"/>
                        </a:cubicBezTo>
                        <a:cubicBezTo>
                          <a:pt x="5277418" y="2273523"/>
                          <a:pt x="5257694" y="2196449"/>
                          <a:pt x="5027308" y="2246769"/>
                        </a:cubicBezTo>
                        <a:cubicBezTo>
                          <a:pt x="4792757" y="2283369"/>
                          <a:pt x="4743578" y="2223360"/>
                          <a:pt x="4640592" y="2246769"/>
                        </a:cubicBezTo>
                        <a:cubicBezTo>
                          <a:pt x="4570508" y="2308843"/>
                          <a:pt x="4339429" y="2149225"/>
                          <a:pt x="4088140" y="2246769"/>
                        </a:cubicBezTo>
                        <a:cubicBezTo>
                          <a:pt x="3874171" y="2302151"/>
                          <a:pt x="3764438" y="2228243"/>
                          <a:pt x="3590934" y="2246769"/>
                        </a:cubicBezTo>
                        <a:cubicBezTo>
                          <a:pt x="3411832" y="2251883"/>
                          <a:pt x="3123316" y="2191395"/>
                          <a:pt x="2927992" y="2246769"/>
                        </a:cubicBezTo>
                        <a:cubicBezTo>
                          <a:pt x="2697319" y="2227617"/>
                          <a:pt x="2574376" y="2248124"/>
                          <a:pt x="2375541" y="2246769"/>
                        </a:cubicBezTo>
                        <a:cubicBezTo>
                          <a:pt x="2186725" y="2293582"/>
                          <a:pt x="1936796" y="2182236"/>
                          <a:pt x="1767844" y="2246769"/>
                        </a:cubicBezTo>
                        <a:cubicBezTo>
                          <a:pt x="1642992" y="2317542"/>
                          <a:pt x="1385590" y="2165464"/>
                          <a:pt x="1104903" y="2246769"/>
                        </a:cubicBezTo>
                        <a:cubicBezTo>
                          <a:pt x="827913" y="2300609"/>
                          <a:pt x="878691" y="2227624"/>
                          <a:pt x="718187" y="2246769"/>
                        </a:cubicBezTo>
                        <a:cubicBezTo>
                          <a:pt x="557857" y="2276224"/>
                          <a:pt x="293322" y="2177835"/>
                          <a:pt x="0" y="2246769"/>
                        </a:cubicBezTo>
                        <a:cubicBezTo>
                          <a:pt x="-11911" y="2041171"/>
                          <a:pt x="26086" y="1958426"/>
                          <a:pt x="0" y="1752480"/>
                        </a:cubicBezTo>
                        <a:cubicBezTo>
                          <a:pt x="-14415" y="1538700"/>
                          <a:pt x="19999" y="1431255"/>
                          <a:pt x="0" y="1258191"/>
                        </a:cubicBezTo>
                        <a:cubicBezTo>
                          <a:pt x="-55572" y="1053752"/>
                          <a:pt x="-4606" y="926288"/>
                          <a:pt x="0" y="718966"/>
                        </a:cubicBezTo>
                        <a:cubicBezTo>
                          <a:pt x="-9779" y="507566"/>
                          <a:pt x="46004" y="315970"/>
                          <a:pt x="0" y="0"/>
                        </a:cubicBezTo>
                        <a:close/>
                      </a:path>
                      <a:path w="5524514" h="2246769" stroke="0" extrusionOk="0">
                        <a:moveTo>
                          <a:pt x="0" y="0"/>
                        </a:moveTo>
                        <a:cubicBezTo>
                          <a:pt x="175475" y="-16248"/>
                          <a:pt x="351680" y="8450"/>
                          <a:pt x="441961" y="0"/>
                        </a:cubicBezTo>
                        <a:cubicBezTo>
                          <a:pt x="561574" y="-33631"/>
                          <a:pt x="649715" y="13329"/>
                          <a:pt x="828677" y="0"/>
                        </a:cubicBezTo>
                        <a:cubicBezTo>
                          <a:pt x="1004904" y="-3750"/>
                          <a:pt x="1115086" y="13282"/>
                          <a:pt x="1325883" y="0"/>
                        </a:cubicBezTo>
                        <a:cubicBezTo>
                          <a:pt x="1524809" y="-10412"/>
                          <a:pt x="1750167" y="35353"/>
                          <a:pt x="1878335" y="0"/>
                        </a:cubicBezTo>
                        <a:cubicBezTo>
                          <a:pt x="1989428" y="-47617"/>
                          <a:pt x="2275684" y="13927"/>
                          <a:pt x="2486031" y="0"/>
                        </a:cubicBezTo>
                        <a:cubicBezTo>
                          <a:pt x="2663605" y="-28630"/>
                          <a:pt x="2738347" y="34694"/>
                          <a:pt x="2927992" y="0"/>
                        </a:cubicBezTo>
                        <a:cubicBezTo>
                          <a:pt x="3088777" y="-36098"/>
                          <a:pt x="3270223" y="67283"/>
                          <a:pt x="3425199" y="0"/>
                        </a:cubicBezTo>
                        <a:cubicBezTo>
                          <a:pt x="3602663" y="20309"/>
                          <a:pt x="3874074" y="27624"/>
                          <a:pt x="4088140" y="0"/>
                        </a:cubicBezTo>
                        <a:cubicBezTo>
                          <a:pt x="4388281" y="-47351"/>
                          <a:pt x="4495133" y="83132"/>
                          <a:pt x="4695837" y="0"/>
                        </a:cubicBezTo>
                        <a:cubicBezTo>
                          <a:pt x="4914094" y="3944"/>
                          <a:pt x="5129127" y="117983"/>
                          <a:pt x="5524514" y="0"/>
                        </a:cubicBezTo>
                        <a:cubicBezTo>
                          <a:pt x="5553489" y="227142"/>
                          <a:pt x="5459566" y="387192"/>
                          <a:pt x="5524514" y="516757"/>
                        </a:cubicBezTo>
                        <a:cubicBezTo>
                          <a:pt x="5552435" y="607797"/>
                          <a:pt x="5509854" y="859270"/>
                          <a:pt x="5524514" y="1100917"/>
                        </a:cubicBezTo>
                        <a:cubicBezTo>
                          <a:pt x="5528342" y="1318882"/>
                          <a:pt x="5527451" y="1459558"/>
                          <a:pt x="5524514" y="1662609"/>
                        </a:cubicBezTo>
                        <a:cubicBezTo>
                          <a:pt x="5559208" y="1833620"/>
                          <a:pt x="5503158" y="1999834"/>
                          <a:pt x="5524514" y="2246769"/>
                        </a:cubicBezTo>
                        <a:cubicBezTo>
                          <a:pt x="5368087" y="2234650"/>
                          <a:pt x="5171869" y="2149000"/>
                          <a:pt x="4916817" y="2246769"/>
                        </a:cubicBezTo>
                        <a:cubicBezTo>
                          <a:pt x="4676238" y="2256019"/>
                          <a:pt x="4582221" y="2190409"/>
                          <a:pt x="4419611" y="2246769"/>
                        </a:cubicBezTo>
                        <a:cubicBezTo>
                          <a:pt x="4266153" y="2260679"/>
                          <a:pt x="4138889" y="2218662"/>
                          <a:pt x="3977650" y="2246769"/>
                        </a:cubicBezTo>
                        <a:cubicBezTo>
                          <a:pt x="3828505" y="2269329"/>
                          <a:pt x="3575165" y="2215959"/>
                          <a:pt x="3425199" y="2246769"/>
                        </a:cubicBezTo>
                        <a:cubicBezTo>
                          <a:pt x="3222725" y="2293545"/>
                          <a:pt x="3155224" y="2193943"/>
                          <a:pt x="3038483" y="2246769"/>
                        </a:cubicBezTo>
                        <a:cubicBezTo>
                          <a:pt x="2915517" y="2268018"/>
                          <a:pt x="2812432" y="2213080"/>
                          <a:pt x="2651767" y="2246769"/>
                        </a:cubicBezTo>
                        <a:cubicBezTo>
                          <a:pt x="2510402" y="2250220"/>
                          <a:pt x="2373814" y="2249198"/>
                          <a:pt x="2099315" y="2246769"/>
                        </a:cubicBezTo>
                        <a:cubicBezTo>
                          <a:pt x="1862186" y="2242569"/>
                          <a:pt x="1705146" y="2238341"/>
                          <a:pt x="1491619" y="2246769"/>
                        </a:cubicBezTo>
                        <a:cubicBezTo>
                          <a:pt x="1252109" y="2257431"/>
                          <a:pt x="1154046" y="2197967"/>
                          <a:pt x="939167" y="2246769"/>
                        </a:cubicBezTo>
                        <a:cubicBezTo>
                          <a:pt x="700421" y="2282302"/>
                          <a:pt x="658006" y="2230166"/>
                          <a:pt x="497206" y="2246769"/>
                        </a:cubicBezTo>
                        <a:cubicBezTo>
                          <a:pt x="358628" y="2232921"/>
                          <a:pt x="135701" y="2241154"/>
                          <a:pt x="0" y="2246769"/>
                        </a:cubicBezTo>
                        <a:cubicBezTo>
                          <a:pt x="-21763" y="2069150"/>
                          <a:pt x="-1314" y="1980219"/>
                          <a:pt x="0" y="1707544"/>
                        </a:cubicBezTo>
                        <a:cubicBezTo>
                          <a:pt x="-14884" y="1440681"/>
                          <a:pt x="44613" y="1279399"/>
                          <a:pt x="0" y="1145852"/>
                        </a:cubicBezTo>
                        <a:cubicBezTo>
                          <a:pt x="-25541" y="1018290"/>
                          <a:pt x="34996" y="735887"/>
                          <a:pt x="0" y="561692"/>
                        </a:cubicBezTo>
                        <a:cubicBezTo>
                          <a:pt x="-32072" y="343445"/>
                          <a:pt x="29226" y="228583"/>
                          <a:pt x="0" y="0"/>
                        </a:cubicBezTo>
                        <a:close/>
                      </a:path>
                      <a:path w="5524514" h="2246769" fill="none" stroke="0" extrusionOk="0">
                        <a:moveTo>
                          <a:pt x="0" y="0"/>
                        </a:moveTo>
                        <a:cubicBezTo>
                          <a:pt x="112385" y="-7560"/>
                          <a:pt x="266594" y="-17643"/>
                          <a:pt x="386716" y="0"/>
                        </a:cubicBezTo>
                        <a:cubicBezTo>
                          <a:pt x="514909" y="-18670"/>
                          <a:pt x="766346" y="51470"/>
                          <a:pt x="939167" y="0"/>
                        </a:cubicBezTo>
                        <a:cubicBezTo>
                          <a:pt x="1106182" y="-16850"/>
                          <a:pt x="1253912" y="38551"/>
                          <a:pt x="1436374" y="0"/>
                        </a:cubicBezTo>
                        <a:cubicBezTo>
                          <a:pt x="1616750" y="-3423"/>
                          <a:pt x="1851661" y="50085"/>
                          <a:pt x="1988825" y="0"/>
                        </a:cubicBezTo>
                        <a:cubicBezTo>
                          <a:pt x="2198856" y="-66748"/>
                          <a:pt x="2343803" y="47540"/>
                          <a:pt x="2596522" y="0"/>
                        </a:cubicBezTo>
                        <a:cubicBezTo>
                          <a:pt x="2826543" y="-11788"/>
                          <a:pt x="2809663" y="39067"/>
                          <a:pt x="3038483" y="0"/>
                        </a:cubicBezTo>
                        <a:cubicBezTo>
                          <a:pt x="3260924" y="-25088"/>
                          <a:pt x="3455909" y="3306"/>
                          <a:pt x="3590934" y="0"/>
                        </a:cubicBezTo>
                        <a:cubicBezTo>
                          <a:pt x="3767011" y="26678"/>
                          <a:pt x="3995784" y="59478"/>
                          <a:pt x="4198631" y="0"/>
                        </a:cubicBezTo>
                        <a:cubicBezTo>
                          <a:pt x="4350217" y="-82396"/>
                          <a:pt x="4533361" y="46931"/>
                          <a:pt x="4861572" y="0"/>
                        </a:cubicBezTo>
                        <a:cubicBezTo>
                          <a:pt x="5173929" y="333"/>
                          <a:pt x="5325237" y="-3792"/>
                          <a:pt x="5524514" y="0"/>
                        </a:cubicBezTo>
                        <a:cubicBezTo>
                          <a:pt x="5609617" y="244480"/>
                          <a:pt x="5500245" y="454499"/>
                          <a:pt x="5524514" y="584160"/>
                        </a:cubicBezTo>
                        <a:cubicBezTo>
                          <a:pt x="5544153" y="710545"/>
                          <a:pt x="5451273" y="1000218"/>
                          <a:pt x="5524514" y="1190788"/>
                        </a:cubicBezTo>
                        <a:cubicBezTo>
                          <a:pt x="5629128" y="1402284"/>
                          <a:pt x="5451420" y="1556466"/>
                          <a:pt x="5524514" y="1730012"/>
                        </a:cubicBezTo>
                        <a:cubicBezTo>
                          <a:pt x="5584535" y="1910017"/>
                          <a:pt x="5498606" y="1986868"/>
                          <a:pt x="5524514" y="2246769"/>
                        </a:cubicBezTo>
                        <a:cubicBezTo>
                          <a:pt x="5280598" y="2277317"/>
                          <a:pt x="5248758" y="2185041"/>
                          <a:pt x="5027308" y="2246769"/>
                        </a:cubicBezTo>
                        <a:cubicBezTo>
                          <a:pt x="4806601" y="2309107"/>
                          <a:pt x="4754207" y="2226532"/>
                          <a:pt x="4640592" y="2246769"/>
                        </a:cubicBezTo>
                        <a:cubicBezTo>
                          <a:pt x="4578795" y="2263960"/>
                          <a:pt x="4268363" y="2182461"/>
                          <a:pt x="4088140" y="2246769"/>
                        </a:cubicBezTo>
                        <a:cubicBezTo>
                          <a:pt x="3877591" y="2299318"/>
                          <a:pt x="3777088" y="2222535"/>
                          <a:pt x="3590934" y="2246769"/>
                        </a:cubicBezTo>
                        <a:cubicBezTo>
                          <a:pt x="3447127" y="2233757"/>
                          <a:pt x="3156401" y="2266294"/>
                          <a:pt x="2927992" y="2246769"/>
                        </a:cubicBezTo>
                        <a:cubicBezTo>
                          <a:pt x="2702181" y="2275360"/>
                          <a:pt x="2558831" y="2194315"/>
                          <a:pt x="2375541" y="2246769"/>
                        </a:cubicBezTo>
                        <a:cubicBezTo>
                          <a:pt x="2155938" y="2329346"/>
                          <a:pt x="1914477" y="2242162"/>
                          <a:pt x="1767844" y="2246769"/>
                        </a:cubicBezTo>
                        <a:cubicBezTo>
                          <a:pt x="1597389" y="2275281"/>
                          <a:pt x="1407878" y="2180748"/>
                          <a:pt x="1104903" y="2246769"/>
                        </a:cubicBezTo>
                        <a:cubicBezTo>
                          <a:pt x="817703" y="2329498"/>
                          <a:pt x="879603" y="2224808"/>
                          <a:pt x="718187" y="2246769"/>
                        </a:cubicBezTo>
                        <a:cubicBezTo>
                          <a:pt x="551237" y="2275848"/>
                          <a:pt x="326375" y="2159587"/>
                          <a:pt x="0" y="2246769"/>
                        </a:cubicBezTo>
                        <a:cubicBezTo>
                          <a:pt x="-8774" y="2070260"/>
                          <a:pt x="51809" y="1975323"/>
                          <a:pt x="0" y="1752480"/>
                        </a:cubicBezTo>
                        <a:cubicBezTo>
                          <a:pt x="-43326" y="1556265"/>
                          <a:pt x="32613" y="1427653"/>
                          <a:pt x="0" y="1258191"/>
                        </a:cubicBezTo>
                        <a:cubicBezTo>
                          <a:pt x="-22176" y="1079256"/>
                          <a:pt x="21859" y="927187"/>
                          <a:pt x="0" y="718966"/>
                        </a:cubicBezTo>
                        <a:cubicBezTo>
                          <a:pt x="5561" y="514248"/>
                          <a:pt x="59425" y="3457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mbria"/>
                <a:ea typeface="Cambria"/>
                <a:cs typeface="Tahoma"/>
              </a:rPr>
              <a:t>John Sanderson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r>
              <a:rPr lang="en-US" dirty="0">
                <a:latin typeface="Cambria"/>
                <a:ea typeface="Cambria"/>
                <a:cs typeface="Tahoma"/>
              </a:rPr>
              <a:t>Professor Emeritus</a:t>
            </a:r>
            <a:endParaRPr lang="en-US" dirty="0"/>
          </a:p>
          <a:p>
            <a:r>
              <a:rPr lang="en-US" sz="1800" dirty="0">
                <a:latin typeface="Cambria"/>
                <a:ea typeface="Cambria" panose="02040503050406030204" pitchFamily="18" charset="0"/>
                <a:cs typeface="Tahoma"/>
              </a:rPr>
              <a:t>Department of Entomology</a:t>
            </a:r>
          </a:p>
          <a:p>
            <a:r>
              <a:rPr lang="en-US" sz="1800" dirty="0">
                <a:latin typeface="Cambria"/>
                <a:ea typeface="Cambria"/>
                <a:cs typeface="Tahoma"/>
              </a:rPr>
              <a:t>Cornell University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r>
              <a:rPr lang="en-US" dirty="0"/>
              <a:t>(607) 255-5419</a:t>
            </a:r>
          </a:p>
          <a:p>
            <a:r>
              <a:rPr lang="en-US" dirty="0">
                <a:latin typeface="Cambria"/>
                <a:ea typeface="Cambria"/>
                <a:cs typeface="Tahoma"/>
              </a:rPr>
              <a:t>jps3@cornell.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934D05-4DFB-84CB-BC08-DCF53733CA3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A1AC4-A1AF-2D36-E396-03702AF5B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864" y="187719"/>
            <a:ext cx="3441700" cy="2857500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D03C977E-0A90-0C37-D550-48D69D505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3" t="37013" r="37997" b="37987"/>
          <a:stretch>
            <a:fillRect/>
          </a:stretch>
        </p:blipFill>
        <p:spPr bwMode="auto">
          <a:xfrm>
            <a:off x="221156" y="2454851"/>
            <a:ext cx="2771484" cy="20797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F81C510-7A7D-877F-FFA9-E603626B4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" b="4950"/>
          <a:stretch>
            <a:fillRect/>
          </a:stretch>
        </p:blipFill>
        <p:spPr bwMode="auto">
          <a:xfrm>
            <a:off x="3271495" y="2296758"/>
            <a:ext cx="3266471" cy="217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45A043-A008-8BE8-20F3-9F60F11D9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188" y="3200400"/>
            <a:ext cx="2716101" cy="1810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F3BF63-17A0-6C7C-9316-10F1C804D0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563" y="3062077"/>
            <a:ext cx="2077973" cy="2770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ABA3AE-85B8-F538-1375-488112C34D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156" y="4880237"/>
            <a:ext cx="3185847" cy="1740096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875D65F-CC7A-0BF1-415D-2501A965E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"/>
          <a:stretch>
            <a:fillRect/>
          </a:stretch>
        </p:blipFill>
        <p:spPr bwMode="auto">
          <a:xfrm>
            <a:off x="3781322" y="4573694"/>
            <a:ext cx="2663926" cy="204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Healthy2.jpg">
            <a:extLst>
              <a:ext uri="{FF2B5EF4-FFF2-40B4-BE49-F238E27FC236}">
                <a16:creationId xmlns:a16="http://schemas.microsoft.com/office/drawing/2014/main" id="{93EE7F2A-C80A-D4B4-74BE-3309073429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864" y="5237985"/>
            <a:ext cx="2161110" cy="14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MassOfNemas.jpg">
            <a:extLst>
              <a:ext uri="{FF2B5EF4-FFF2-40B4-BE49-F238E27FC236}">
                <a16:creationId xmlns:a16="http://schemas.microsoft.com/office/drawing/2014/main" id="{4B8EB479-4554-1004-0C71-612294F7AE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171" y="5422920"/>
            <a:ext cx="1997188" cy="13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779F1F-9D0C-7090-0081-2F5C9B79F936}"/>
              </a:ext>
            </a:extLst>
          </p:cNvPr>
          <p:cNvSpPr txBox="1"/>
          <p:nvPr/>
        </p:nvSpPr>
        <p:spPr>
          <a:xfrm>
            <a:off x="390443" y="4126676"/>
            <a:ext cx="2432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Hunter Fly, </a:t>
            </a:r>
            <a:r>
              <a:rPr lang="en-US" sz="1400" i="1" dirty="0" err="1">
                <a:solidFill>
                  <a:srgbClr val="FFFF00"/>
                </a:solidFill>
              </a:rPr>
              <a:t>Coenosia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i="1" dirty="0" err="1">
                <a:solidFill>
                  <a:srgbClr val="FFFF00"/>
                </a:solidFill>
              </a:rPr>
              <a:t>attenuata</a:t>
            </a:r>
            <a:endParaRPr lang="en-US" sz="1400" i="1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76DA51-AC33-D895-894C-B963806CA8FD}"/>
              </a:ext>
            </a:extLst>
          </p:cNvPr>
          <p:cNvSpPr txBox="1"/>
          <p:nvPr/>
        </p:nvSpPr>
        <p:spPr>
          <a:xfrm>
            <a:off x="167731" y="6244905"/>
            <a:ext cx="3292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Whitefly parasitoid, </a:t>
            </a:r>
            <a:r>
              <a:rPr lang="en-US" sz="1400" i="1" dirty="0" err="1">
                <a:solidFill>
                  <a:srgbClr val="FFFF00"/>
                </a:solidFill>
              </a:rPr>
              <a:t>Eretmocerus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i="1" dirty="0" err="1">
                <a:solidFill>
                  <a:srgbClr val="FFFF00"/>
                </a:solidFill>
              </a:rPr>
              <a:t>eremicus</a:t>
            </a:r>
            <a:endParaRPr lang="en-US" sz="1400" i="1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843418-4DAA-4129-1C09-B2F1426C8DD8}"/>
              </a:ext>
            </a:extLst>
          </p:cNvPr>
          <p:cNvSpPr txBox="1"/>
          <p:nvPr/>
        </p:nvSpPr>
        <p:spPr>
          <a:xfrm>
            <a:off x="3271495" y="4126676"/>
            <a:ext cx="1648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Green Peach Aphids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BC21C4-6560-3543-9555-81806FB3AA28}"/>
              </a:ext>
            </a:extLst>
          </p:cNvPr>
          <p:cNvSpPr txBox="1"/>
          <p:nvPr/>
        </p:nvSpPr>
        <p:spPr>
          <a:xfrm>
            <a:off x="3863554" y="6264371"/>
            <a:ext cx="1738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Greenhouse Whitefly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6D0C43-E2B9-8164-6E9D-962A1651405E}"/>
              </a:ext>
            </a:extLst>
          </p:cNvPr>
          <p:cNvSpPr txBox="1"/>
          <p:nvPr/>
        </p:nvSpPr>
        <p:spPr>
          <a:xfrm>
            <a:off x="6743979" y="5422920"/>
            <a:ext cx="103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Research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6C5DF6-F14A-153A-0845-2EC16463779C}"/>
              </a:ext>
            </a:extLst>
          </p:cNvPr>
          <p:cNvSpPr txBox="1"/>
          <p:nvPr/>
        </p:nvSpPr>
        <p:spPr>
          <a:xfrm>
            <a:off x="10042883" y="3167390"/>
            <a:ext cx="1926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FFFF00"/>
                </a:solidFill>
              </a:rPr>
              <a:t>Aphid predator, </a:t>
            </a:r>
          </a:p>
          <a:p>
            <a:pPr algn="r"/>
            <a:r>
              <a:rPr lang="en-US" sz="1400" i="1" dirty="0" err="1">
                <a:solidFill>
                  <a:srgbClr val="FFFF00"/>
                </a:solidFill>
              </a:rPr>
              <a:t>Aphidoletes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i="1" dirty="0" err="1">
                <a:solidFill>
                  <a:srgbClr val="FFFF00"/>
                </a:solidFill>
              </a:rPr>
              <a:t>aphidimyza</a:t>
            </a:r>
            <a:endParaRPr lang="en-US" sz="1400" i="1" dirty="0">
              <a:solidFill>
                <a:srgbClr val="FFFF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1B8555-B000-5FB7-4D01-C4AB2E72C3BC}"/>
              </a:ext>
            </a:extLst>
          </p:cNvPr>
          <p:cNvSpPr txBox="1"/>
          <p:nvPr/>
        </p:nvSpPr>
        <p:spPr>
          <a:xfrm>
            <a:off x="8586864" y="6408209"/>
            <a:ext cx="3124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Nematode infection of fungus gnat larva</a:t>
            </a:r>
          </a:p>
        </p:txBody>
      </p:sp>
    </p:spTree>
    <p:extLst>
      <p:ext uri="{BB962C8B-B14F-4D97-AF65-F5344CB8AC3E}">
        <p14:creationId xmlns:p14="http://schemas.microsoft.com/office/powerpoint/2010/main" val="2252621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404</Words>
  <Application>Microsoft Macintosh PowerPoint</Application>
  <PresentationFormat>Widescreen</PresentationFormat>
  <Paragraphs>76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Sullivan</dc:creator>
  <cp:lastModifiedBy>Stephanie Elaine Burnett</cp:lastModifiedBy>
  <cp:revision>61</cp:revision>
  <dcterms:created xsi:type="dcterms:W3CDTF">2022-11-22T20:20:45Z</dcterms:created>
  <dcterms:modified xsi:type="dcterms:W3CDTF">2026-01-08T14:45:15Z</dcterms:modified>
</cp:coreProperties>
</file>