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76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58"/>
    <p:restoredTop sz="94753"/>
  </p:normalViewPr>
  <p:slideViewPr>
    <p:cSldViewPr snapToGrid="0">
      <p:cViewPr varScale="1">
        <p:scale>
          <a:sx n="106" d="100"/>
          <a:sy n="106" d="100"/>
        </p:scale>
        <p:origin x="71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Patricia Karnuta" userId="82361d48-8bea-4924-8944-c280714f0564" providerId="ADAL" clId="{B4956824-28D2-994A-B69B-5128355AD4F9}"/>
    <pc:docChg chg="modSld">
      <pc:chgData name="Kyle Patricia Karnuta" userId="82361d48-8bea-4924-8944-c280714f0564" providerId="ADAL" clId="{B4956824-28D2-994A-B69B-5128355AD4F9}" dt="2025-03-19T15:59:50.548" v="0" actId="20577"/>
      <pc:docMkLst>
        <pc:docMk/>
      </pc:docMkLst>
      <pc:sldChg chg="modSp mod">
        <pc:chgData name="Kyle Patricia Karnuta" userId="82361d48-8bea-4924-8944-c280714f0564" providerId="ADAL" clId="{B4956824-28D2-994A-B69B-5128355AD4F9}" dt="2025-03-19T15:59:50.548" v="0" actId="20577"/>
        <pc:sldMkLst>
          <pc:docMk/>
          <pc:sldMk cId="2851463712" sldId="764"/>
        </pc:sldMkLst>
        <pc:graphicFrameChg chg="modGraphic">
          <ac:chgData name="Kyle Patricia Karnuta" userId="82361d48-8bea-4924-8944-c280714f0564" providerId="ADAL" clId="{B4956824-28D2-994A-B69B-5128355AD4F9}" dt="2025-03-19T15:59:50.548" v="0" actId="20577"/>
          <ac:graphicFrameMkLst>
            <pc:docMk/>
            <pc:sldMk cId="2851463712" sldId="764"/>
            <ac:graphicFrameMk id="4" creationId="{CCB9E9EF-C781-AD49-0E09-064D356D803E}"/>
          </ac:graphicFrameMkLst>
        </pc:graphicFrameChg>
      </pc:sldChg>
    </pc:docChg>
  </pc:docChgLst>
  <pc:docChgLst>
    <pc:chgData name="Kyle Patricia Karnuta" userId="82361d48-8bea-4924-8944-c280714f0564" providerId="ADAL" clId="{165F9463-D23D-A746-85CF-58D5F1962735}"/>
    <pc:docChg chg="custSel modSld">
      <pc:chgData name="Kyle Patricia Karnuta" userId="82361d48-8bea-4924-8944-c280714f0564" providerId="ADAL" clId="{165F9463-D23D-A746-85CF-58D5F1962735}" dt="2025-02-11T18:38:55.694" v="2410" actId="1036"/>
      <pc:docMkLst>
        <pc:docMk/>
      </pc:docMkLst>
      <pc:sldChg chg="modSp mod">
        <pc:chgData name="Kyle Patricia Karnuta" userId="82361d48-8bea-4924-8944-c280714f0564" providerId="ADAL" clId="{165F9463-D23D-A746-85CF-58D5F1962735}" dt="2025-02-11T18:38:55.694" v="2410" actId="1036"/>
        <pc:sldMkLst>
          <pc:docMk/>
          <pc:sldMk cId="2851463712" sldId="764"/>
        </pc:sldMkLst>
        <pc:graphicFrameChg chg="mod modGraphic">
          <ac:chgData name="Kyle Patricia Karnuta" userId="82361d48-8bea-4924-8944-c280714f0564" providerId="ADAL" clId="{165F9463-D23D-A746-85CF-58D5F1962735}" dt="2025-02-11T18:38:55.694" v="2410" actId="1036"/>
          <ac:graphicFrameMkLst>
            <pc:docMk/>
            <pc:sldMk cId="2851463712" sldId="764"/>
            <ac:graphicFrameMk id="4" creationId="{CCB9E9EF-C781-AD49-0E09-064D356D803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2571B6-ED4C-FF4A-985C-29BF9E37EAC1}" type="datetimeFigureOut">
              <a:rPr lang="en-US" smtClean="0"/>
              <a:t>3/19/25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8C52B-AD78-C54C-AC76-30031117815E}" type="slidenum">
              <a:rPr lang="en-US" smtClean="0"/>
              <a:t>‹#›</a:t>
            </a:fld>
            <a:endParaRPr lang="en-US"/>
          </a:p>
        </p:txBody>
      </p:sp>
    </p:spTree>
    <p:extLst>
      <p:ext uri="{BB962C8B-B14F-4D97-AF65-F5344CB8AC3E}">
        <p14:creationId xmlns:p14="http://schemas.microsoft.com/office/powerpoint/2010/main" val="223779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4615" y="666281"/>
            <a:ext cx="9754499" cy="2843683"/>
          </a:xfrm>
        </p:spPr>
        <p:txBody>
          <a:bodyPr anchor="t" anchorCtr="0">
            <a:normAutofit/>
          </a:bodyPr>
          <a:lstStyle>
            <a:lvl1pPr algn="l">
              <a:defRPr sz="7200"/>
            </a:lvl1pPr>
          </a:lstStyle>
          <a:p>
            <a:r>
              <a:rPr lang="en-US"/>
              <a:t>Click to edit Master title style</a:t>
            </a:r>
            <a:endParaRPr lang="en-US" dirty="0"/>
          </a:p>
        </p:txBody>
      </p:sp>
      <p:sp>
        <p:nvSpPr>
          <p:cNvPr id="3" name="Subtitle 2"/>
          <p:cNvSpPr>
            <a:spLocks noGrp="1"/>
          </p:cNvSpPr>
          <p:nvPr>
            <p:ph type="subTitle" idx="1"/>
          </p:nvPr>
        </p:nvSpPr>
        <p:spPr>
          <a:xfrm>
            <a:off x="641656" y="3883167"/>
            <a:ext cx="9143869" cy="1374636"/>
          </a:xfrm>
        </p:spPr>
        <p:txBody>
          <a:bodyPr>
            <a:normAutofit/>
          </a:bodyPr>
          <a:lstStyle>
            <a:lvl1pPr marL="0" indent="0" algn="l">
              <a:buNone/>
              <a:defRPr sz="2667" i="1"/>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Name of Presenter / Event or Location</a:t>
            </a:r>
            <a:endParaRPr lang="en-US" dirty="0"/>
          </a:p>
        </p:txBody>
      </p:sp>
      <p:sp>
        <p:nvSpPr>
          <p:cNvPr id="6" name="Slide Number Placeholder 5"/>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279367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5488406" y="-11140"/>
            <a:ext cx="6703593" cy="6880280"/>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7" name="Slide Number Placeholder 6"/>
          <p:cNvSpPr>
            <a:spLocks noGrp="1"/>
          </p:cNvSpPr>
          <p:nvPr>
            <p:ph type="sldNum" sz="quarter" idx="12"/>
          </p:nvPr>
        </p:nvSpPr>
        <p:spPr/>
        <p:txBody>
          <a:bodyPr/>
          <a:lstStyle/>
          <a:p>
            <a:fld id="{A4A00DF7-6AE2-7340-9EE1-6F4F020C789C}" type="slidenum">
              <a:rPr lang="en-US" smtClean="0"/>
              <a:t>‹#›</a:t>
            </a:fld>
            <a:endParaRPr lang="en-US"/>
          </a:p>
        </p:txBody>
      </p:sp>
      <p:sp>
        <p:nvSpPr>
          <p:cNvPr id="8" name="Title 1"/>
          <p:cNvSpPr>
            <a:spLocks noGrp="1"/>
          </p:cNvSpPr>
          <p:nvPr>
            <p:ph type="title"/>
          </p:nvPr>
        </p:nvSpPr>
        <p:spPr>
          <a:xfrm>
            <a:off x="613074" y="457200"/>
            <a:ext cx="4583404" cy="1600200"/>
          </a:xfrm>
        </p:spPr>
        <p:txBody>
          <a:bodyPr anchor="t" anchorCtr="0">
            <a:normAutofit/>
          </a:bodyPr>
          <a:lstStyle>
            <a:lvl1pPr>
              <a:defRPr sz="3200"/>
            </a:lvl1pPr>
          </a:lstStyle>
          <a:p>
            <a:r>
              <a:rPr lang="en-US"/>
              <a:t>Click to edit Master title style</a:t>
            </a:r>
            <a:endParaRPr lang="en-US" dirty="0"/>
          </a:p>
        </p:txBody>
      </p:sp>
      <p:sp>
        <p:nvSpPr>
          <p:cNvPr id="9" name="Text Placeholder 3"/>
          <p:cNvSpPr>
            <a:spLocks noGrp="1"/>
          </p:cNvSpPr>
          <p:nvPr>
            <p:ph type="body" sz="half" idx="2"/>
          </p:nvPr>
        </p:nvSpPr>
        <p:spPr>
          <a:xfrm>
            <a:off x="613074" y="2266387"/>
            <a:ext cx="4583404" cy="3602604"/>
          </a:xfrm>
        </p:spPr>
        <p:txBody>
          <a:bodyPr/>
          <a:lstStyle>
            <a:lvl1pPr marL="0" indent="0">
              <a:buNone/>
              <a:defRPr sz="2133" i="1"/>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cxnSp>
        <p:nvCxnSpPr>
          <p:cNvPr id="10" name="Straight Connector 9"/>
          <p:cNvCxnSpPr/>
          <p:nvPr userDrawn="1"/>
        </p:nvCxnSpPr>
        <p:spPr>
          <a:xfrm>
            <a:off x="302386" y="6104369"/>
            <a:ext cx="4894092" cy="0"/>
          </a:xfrm>
          <a:prstGeom prst="line">
            <a:avLst/>
          </a:prstGeom>
          <a:ln w="6350" cmpd="sng">
            <a:solidFill>
              <a:schemeClr val="bg1">
                <a:alpha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userDrawn="1"/>
        </p:nvCxnSpPr>
        <p:spPr>
          <a:xfrm>
            <a:off x="302386" y="6104369"/>
            <a:ext cx="4894092" cy="0"/>
          </a:xfrm>
          <a:prstGeom prst="line">
            <a:avLst/>
          </a:prstGeom>
          <a:ln w="6350" cmpd="sng">
            <a:solidFill>
              <a:schemeClr val="bg2">
                <a:lumMod val="75000"/>
                <a:alpha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52156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rmAutofit/>
          </a:bodyPr>
          <a:lstStyle>
            <a:lvl1pPr>
              <a:defRPr sz="4533"/>
            </a:lvl1pPr>
          </a:lstStyle>
          <a:p>
            <a:r>
              <a:rPr lang="en-US"/>
              <a:t>Click to edit Master title style</a:t>
            </a:r>
            <a:endParaRPr lang="en-US" dirty="0"/>
          </a:p>
        </p:txBody>
      </p:sp>
      <p:sp>
        <p:nvSpPr>
          <p:cNvPr id="3" name="Content Placeholder 2"/>
          <p:cNvSpPr>
            <a:spLocks noGrp="1"/>
          </p:cNvSpPr>
          <p:nvPr>
            <p:ph idx="1"/>
          </p:nvPr>
        </p:nvSpPr>
        <p:spPr>
          <a:xfrm>
            <a:off x="624608" y="1952357"/>
            <a:ext cx="10942784" cy="3653387"/>
          </a:xfrm>
        </p:spPr>
        <p:txBody>
          <a:bodyPr>
            <a:normAutofit/>
          </a:bodyPr>
          <a:lstStyle>
            <a:lvl1pPr>
              <a:defRPr sz="2667"/>
            </a:lvl1pPr>
            <a:lvl2pPr>
              <a:defRPr sz="2400"/>
            </a:lvl2pPr>
            <a:lvl3pPr>
              <a:defRPr sz="2133"/>
            </a:lvl3pPr>
            <a:lvl4pPr>
              <a:defRPr sz="1867"/>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Name of Presenter / Event or Location</a:t>
            </a:r>
            <a:endParaRPr lang="en-US" dirty="0"/>
          </a:p>
        </p:txBody>
      </p:sp>
      <p:sp>
        <p:nvSpPr>
          <p:cNvPr id="6" name="Slide Number Placeholder 5"/>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1606579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normAutofit/>
          </a:bodyPr>
          <a:lstStyle>
            <a:lvl1pPr>
              <a:defRPr sz="4533" baseline="0"/>
            </a:lvl1pPr>
          </a:lstStyle>
          <a:p>
            <a:r>
              <a:rPr lang="en-US"/>
              <a:t>Click to edit Master title style</a:t>
            </a:r>
            <a:endParaRPr lang="en-US" dirty="0"/>
          </a:p>
        </p:txBody>
      </p:sp>
      <p:sp>
        <p:nvSpPr>
          <p:cNvPr id="3" name="Content Placeholder 2"/>
          <p:cNvSpPr>
            <a:spLocks noGrp="1"/>
          </p:cNvSpPr>
          <p:nvPr>
            <p:ph sz="half" idx="1"/>
          </p:nvPr>
        </p:nvSpPr>
        <p:spPr>
          <a:xfrm>
            <a:off x="624608" y="1948874"/>
            <a:ext cx="5360091" cy="3656871"/>
          </a:xfrm>
        </p:spPr>
        <p:txBody>
          <a:bodyPr>
            <a:normAutofit/>
          </a:bodyPr>
          <a:lstStyle>
            <a:lvl1pPr>
              <a:defRPr sz="2667"/>
            </a:lvl1pPr>
            <a:lvl2pPr>
              <a:defRPr sz="2400"/>
            </a:lvl2pPr>
            <a:lvl3pPr>
              <a:defRPr sz="2133"/>
            </a:lvl3pPr>
            <a:lvl4pPr>
              <a:defRPr sz="1867"/>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3392" y="1948874"/>
            <a:ext cx="5334000" cy="3656871"/>
          </a:xfrm>
        </p:spPr>
        <p:txBody>
          <a:bodyPr>
            <a:normAutofit/>
          </a:bodyPr>
          <a:lstStyle>
            <a:lvl1pPr>
              <a:defRPr sz="2667"/>
            </a:lvl1pPr>
            <a:lvl2pPr>
              <a:defRPr sz="2400"/>
            </a:lvl2pPr>
            <a:lvl3pPr>
              <a:defRPr sz="2133"/>
            </a:lvl3pPr>
            <a:lvl4pPr>
              <a:defRPr sz="1867"/>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Name of Presenter / Event or Location</a:t>
            </a:r>
            <a:endParaRPr lang="en-US" dirty="0"/>
          </a:p>
        </p:txBody>
      </p:sp>
      <p:sp>
        <p:nvSpPr>
          <p:cNvPr id="7" name="Slide Number Placeholder 6"/>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1986890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Name of Presenter / Event or Location</a:t>
            </a:r>
            <a:endParaRPr lang="en-US" dirty="0"/>
          </a:p>
        </p:txBody>
      </p:sp>
      <p:sp>
        <p:nvSpPr>
          <p:cNvPr id="4" name="Slide Number Placeholder 3"/>
          <p:cNvSpPr>
            <a:spLocks noGrp="1"/>
          </p:cNvSpPr>
          <p:nvPr>
            <p:ph type="sldNum" sz="quarter" idx="11"/>
          </p:nvPr>
        </p:nvSpPr>
        <p:spPr/>
        <p:txBody>
          <a:bodyPr/>
          <a:lstStyle/>
          <a:p>
            <a:fld id="{A4A00DF7-6AE2-7340-9EE1-6F4F020C789C}" type="slidenum">
              <a:rPr lang="en-US" smtClean="0"/>
              <a:pPr/>
              <a:t>‹#›</a:t>
            </a:fld>
            <a:endParaRPr lang="en-US" dirty="0"/>
          </a:p>
        </p:txBody>
      </p:sp>
      <p:sp>
        <p:nvSpPr>
          <p:cNvPr id="8" name="Title 1"/>
          <p:cNvSpPr>
            <a:spLocks noGrp="1"/>
          </p:cNvSpPr>
          <p:nvPr>
            <p:ph type="title"/>
          </p:nvPr>
        </p:nvSpPr>
        <p:spPr>
          <a:xfrm>
            <a:off x="624608" y="676694"/>
            <a:ext cx="10942784" cy="1145169"/>
          </a:xfrm>
        </p:spPr>
        <p:txBody>
          <a:bodyPr anchor="t" anchorCtr="0">
            <a:normAutofit/>
          </a:bodyPr>
          <a:lstStyle>
            <a:lvl1pPr>
              <a:defRPr sz="4533" baseline="0"/>
            </a:lvl1pPr>
          </a:lstStyle>
          <a:p>
            <a:r>
              <a:rPr lang="en-US"/>
              <a:t>Click to edit Master title style</a:t>
            </a:r>
            <a:endParaRPr lang="en-US" dirty="0"/>
          </a:p>
        </p:txBody>
      </p:sp>
      <p:sp>
        <p:nvSpPr>
          <p:cNvPr id="9" name="Content Placeholder 2"/>
          <p:cNvSpPr>
            <a:spLocks noGrp="1"/>
          </p:cNvSpPr>
          <p:nvPr>
            <p:ph sz="half" idx="1"/>
          </p:nvPr>
        </p:nvSpPr>
        <p:spPr>
          <a:xfrm>
            <a:off x="624609" y="1948874"/>
            <a:ext cx="3535488" cy="3656871"/>
          </a:xfrm>
        </p:spPr>
        <p:txBody>
          <a:bodyPr>
            <a:normAutofit/>
          </a:bodyPr>
          <a:lstStyle>
            <a:lvl1pPr>
              <a:defRPr sz="2400"/>
            </a:lvl1pPr>
            <a:lvl2pPr>
              <a:defRPr sz="2133"/>
            </a:lvl2pPr>
            <a:lvl3pPr>
              <a:defRPr sz="1867"/>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3"/>
          <p:cNvSpPr>
            <a:spLocks noGrp="1"/>
          </p:cNvSpPr>
          <p:nvPr>
            <p:ph sz="half" idx="2"/>
          </p:nvPr>
        </p:nvSpPr>
        <p:spPr>
          <a:xfrm>
            <a:off x="4335259" y="1948874"/>
            <a:ext cx="3532432" cy="3656871"/>
          </a:xfrm>
        </p:spPr>
        <p:txBody>
          <a:bodyPr>
            <a:normAutofit/>
          </a:bodyPr>
          <a:lstStyle>
            <a:lvl1pPr>
              <a:defRPr sz="2400"/>
            </a:lvl1pPr>
            <a:lvl2pPr>
              <a:defRPr sz="2133"/>
            </a:lvl2pPr>
            <a:lvl3pPr>
              <a:defRPr sz="1867"/>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p:cNvSpPr>
            <a:spLocks noGrp="1"/>
          </p:cNvSpPr>
          <p:nvPr>
            <p:ph sz="half" idx="12"/>
          </p:nvPr>
        </p:nvSpPr>
        <p:spPr>
          <a:xfrm>
            <a:off x="8031904" y="1948874"/>
            <a:ext cx="3535488" cy="3656871"/>
          </a:xfrm>
        </p:spPr>
        <p:txBody>
          <a:bodyPr>
            <a:normAutofit/>
          </a:bodyPr>
          <a:lstStyle>
            <a:lvl1pPr>
              <a:defRPr sz="2400"/>
            </a:lvl1pPr>
            <a:lvl2pPr>
              <a:defRPr sz="2133"/>
            </a:lvl2pPr>
            <a:lvl3pPr>
              <a:defRPr sz="1867"/>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6604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3066" y="678820"/>
            <a:ext cx="10969043" cy="810205"/>
          </a:xfrm>
        </p:spPr>
        <p:txBody>
          <a:bodyPr anchor="t" anchorCtr="0">
            <a:normAutofit/>
          </a:bodyPr>
          <a:lstStyle>
            <a:lvl1pPr>
              <a:defRPr sz="4533" baseline="0"/>
            </a:lvl1pPr>
          </a:lstStyle>
          <a:p>
            <a:r>
              <a:rPr lang="en-US"/>
              <a:t>Click to edit Master title style</a:t>
            </a:r>
            <a:endParaRPr lang="en-US" dirty="0"/>
          </a:p>
        </p:txBody>
      </p:sp>
      <p:sp>
        <p:nvSpPr>
          <p:cNvPr id="3" name="Text Placeholder 2"/>
          <p:cNvSpPr>
            <a:spLocks noGrp="1"/>
          </p:cNvSpPr>
          <p:nvPr>
            <p:ph type="body" idx="1"/>
          </p:nvPr>
        </p:nvSpPr>
        <p:spPr>
          <a:xfrm>
            <a:off x="613067" y="1681163"/>
            <a:ext cx="5331296" cy="823912"/>
          </a:xfrm>
        </p:spPr>
        <p:txBody>
          <a:bodyPr anchor="t" anchorCtr="0">
            <a:normAutofit/>
          </a:bodyPr>
          <a:lstStyle>
            <a:lvl1pPr marL="0" indent="0">
              <a:buNone/>
              <a:defRPr sz="2400" b="0" i="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13067" y="2638640"/>
            <a:ext cx="5331296" cy="2967103"/>
          </a:xfrm>
        </p:spPr>
        <p:txBody>
          <a:bodyPr>
            <a:normAutofit/>
          </a:bodyPr>
          <a:lstStyle>
            <a:lvl1pPr>
              <a:defRPr sz="2667"/>
            </a:lvl1pPr>
            <a:lvl2pPr>
              <a:defRPr sz="2400"/>
            </a:lvl2pPr>
            <a:lvl3pPr>
              <a:defRPr sz="2133"/>
            </a:lvl3pPr>
            <a:lvl4pPr>
              <a:defRPr sz="1867"/>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24299" y="1681163"/>
            <a:ext cx="5358928" cy="823912"/>
          </a:xfrm>
        </p:spPr>
        <p:txBody>
          <a:bodyPr anchor="t" anchorCtr="0">
            <a:normAutofit/>
          </a:bodyPr>
          <a:lstStyle>
            <a:lvl1pPr marL="0" indent="0">
              <a:buNone/>
              <a:defRPr sz="2400" b="0" i="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224299" y="2638640"/>
            <a:ext cx="5358928" cy="2967103"/>
          </a:xfrm>
        </p:spPr>
        <p:txBody>
          <a:bodyPr>
            <a:normAutofit/>
          </a:bodyPr>
          <a:lstStyle>
            <a:lvl1pPr>
              <a:defRPr sz="2667"/>
            </a:lvl1pPr>
            <a:lvl2pPr>
              <a:defRPr sz="2400"/>
            </a:lvl2pPr>
            <a:lvl3pPr>
              <a:defRPr sz="2133"/>
            </a:lvl3pPr>
            <a:lvl4pPr>
              <a:defRPr sz="1867"/>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a:t>Name of Presenter / Event or Location</a:t>
            </a:r>
          </a:p>
        </p:txBody>
      </p:sp>
      <p:sp>
        <p:nvSpPr>
          <p:cNvPr id="9" name="Slide Number Placeholder 8"/>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3677395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Name of Presenter / Event or Location</a:t>
            </a:r>
            <a:endParaRPr lang="en-US" dirty="0"/>
          </a:p>
        </p:txBody>
      </p:sp>
      <p:sp>
        <p:nvSpPr>
          <p:cNvPr id="5" name="Slide Number Placeholder 4"/>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48853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w/Footer">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Name of Presenter / Event or Location</a:t>
            </a:r>
          </a:p>
        </p:txBody>
      </p:sp>
      <p:sp>
        <p:nvSpPr>
          <p:cNvPr id="4" name="Slide Number Placeholder 3"/>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1723722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No Footer">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A4A00DF7-6AE2-7340-9EE1-6F4F020C789C}" type="slidenum">
              <a:rPr lang="en-US" smtClean="0"/>
              <a:pPr/>
              <a:t>‹#›</a:t>
            </a:fld>
            <a:endParaRPr lang="en-US" dirty="0"/>
          </a:p>
        </p:txBody>
      </p:sp>
    </p:spTree>
    <p:extLst>
      <p:ext uri="{BB962C8B-B14F-4D97-AF65-F5344CB8AC3E}">
        <p14:creationId xmlns:p14="http://schemas.microsoft.com/office/powerpoint/2010/main" val="3422212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3074" y="457200"/>
            <a:ext cx="4583404" cy="1600200"/>
          </a:xfrm>
        </p:spPr>
        <p:txBody>
          <a:bodyPr anchor="t" anchorCtr="0">
            <a:normAutofit/>
          </a:bodyPr>
          <a:lstStyle>
            <a:lvl1pPr>
              <a:defRPr sz="3733"/>
            </a:lvl1pPr>
          </a:lstStyle>
          <a:p>
            <a:r>
              <a:rPr lang="en-US"/>
              <a:t>Click to edit Master title style</a:t>
            </a:r>
            <a:endParaRPr lang="en-US" dirty="0"/>
          </a:p>
        </p:txBody>
      </p:sp>
      <p:sp>
        <p:nvSpPr>
          <p:cNvPr id="3" name="Content Placeholder 2"/>
          <p:cNvSpPr>
            <a:spLocks noGrp="1"/>
          </p:cNvSpPr>
          <p:nvPr>
            <p:ph idx="1"/>
          </p:nvPr>
        </p:nvSpPr>
        <p:spPr>
          <a:xfrm>
            <a:off x="5488407" y="457201"/>
            <a:ext cx="6101475" cy="5403851"/>
          </a:xfrm>
        </p:spPr>
        <p:txBody>
          <a:bodyPr>
            <a:normAutofit/>
          </a:bodyPr>
          <a:lstStyle>
            <a:lvl1pPr>
              <a:defRPr sz="3200"/>
            </a:lvl1pPr>
            <a:lvl2pPr>
              <a:defRPr sz="2667"/>
            </a:lvl2pPr>
            <a:lvl3pPr>
              <a:defRPr sz="2400"/>
            </a:lvl3pPr>
            <a:lvl4pPr>
              <a:defRPr sz="2133"/>
            </a:lvl4pPr>
            <a:lvl5pPr>
              <a:defRPr sz="2133"/>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13074" y="2266387"/>
            <a:ext cx="4583404" cy="3602604"/>
          </a:xfrm>
        </p:spPr>
        <p:txBody>
          <a:bodyPr/>
          <a:lstStyle>
            <a:lvl1pPr marL="0" indent="0">
              <a:buNone/>
              <a:defRPr sz="2133" i="1"/>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Name of Presenter / Event or Location</a:t>
            </a:r>
          </a:p>
        </p:txBody>
      </p:sp>
      <p:sp>
        <p:nvSpPr>
          <p:cNvPr id="7" name="Slide Number Placeholder 6"/>
          <p:cNvSpPr>
            <a:spLocks noGrp="1"/>
          </p:cNvSpPr>
          <p:nvPr>
            <p:ph type="sldNum" sz="quarter" idx="12"/>
          </p:nvPr>
        </p:nvSpPr>
        <p:spPr/>
        <p:txBody>
          <a:bodyPr/>
          <a:lstStyle/>
          <a:p>
            <a:fld id="{A4A00DF7-6AE2-7340-9EE1-6F4F020C789C}" type="slidenum">
              <a:rPr lang="en-US" smtClean="0"/>
              <a:t>‹#›</a:t>
            </a:fld>
            <a:endParaRPr lang="en-US"/>
          </a:p>
        </p:txBody>
      </p:sp>
    </p:spTree>
    <p:extLst>
      <p:ext uri="{BB962C8B-B14F-4D97-AF65-F5344CB8AC3E}">
        <p14:creationId xmlns:p14="http://schemas.microsoft.com/office/powerpoint/2010/main" val="1760372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4608" y="676694"/>
            <a:ext cx="10942784" cy="1145169"/>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624608" y="2050893"/>
            <a:ext cx="10942784" cy="35500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5302227" y="6259783"/>
            <a:ext cx="6148919" cy="365125"/>
          </a:xfrm>
          <a:prstGeom prst="rect">
            <a:avLst/>
          </a:prstGeom>
        </p:spPr>
        <p:txBody>
          <a:bodyPr vert="horz" lIns="91440" tIns="45720" rIns="91440" bIns="45720" rtlCol="0" anchor="t" anchorCtr="0"/>
          <a:lstStyle>
            <a:lvl1pPr algn="r">
              <a:defRPr sz="1067" baseline="0">
                <a:solidFill>
                  <a:schemeClr val="bg2">
                    <a:lumMod val="50000"/>
                  </a:schemeClr>
                </a:solidFill>
                <a:latin typeface="Work Sans" charset="0"/>
              </a:defRPr>
            </a:lvl1pPr>
          </a:lstStyle>
          <a:p>
            <a:r>
              <a:rPr lang="en-US"/>
              <a:t>Name of Presenter / Event or Location</a:t>
            </a:r>
            <a:endParaRPr lang="en-US" dirty="0"/>
          </a:p>
        </p:txBody>
      </p:sp>
      <p:sp>
        <p:nvSpPr>
          <p:cNvPr id="6" name="Slide Number Placeholder 5"/>
          <p:cNvSpPr>
            <a:spLocks noGrp="1"/>
          </p:cNvSpPr>
          <p:nvPr>
            <p:ph type="sldNum" sz="quarter" idx="4"/>
          </p:nvPr>
        </p:nvSpPr>
        <p:spPr>
          <a:xfrm>
            <a:off x="11451146" y="6259783"/>
            <a:ext cx="482021" cy="365125"/>
          </a:xfrm>
          <a:prstGeom prst="rect">
            <a:avLst/>
          </a:prstGeom>
        </p:spPr>
        <p:txBody>
          <a:bodyPr vert="horz" lIns="91440" tIns="45720" rIns="91440" bIns="45720" rtlCol="0" anchor="t" anchorCtr="0"/>
          <a:lstStyle>
            <a:lvl1pPr algn="r">
              <a:defRPr sz="1067" baseline="0">
                <a:solidFill>
                  <a:schemeClr val="bg2">
                    <a:lumMod val="50000"/>
                  </a:schemeClr>
                </a:solidFill>
                <a:latin typeface="Work Sans" charset="0"/>
              </a:defRPr>
            </a:lvl1pPr>
          </a:lstStyle>
          <a:p>
            <a:fld id="{A4A00DF7-6AE2-7340-9EE1-6F4F020C789C}" type="slidenum">
              <a:rPr lang="en-US" smtClean="0"/>
              <a:pPr/>
              <a:t>‹#›</a:t>
            </a:fld>
            <a:endParaRPr lang="en-US" dirty="0"/>
          </a:p>
        </p:txBody>
      </p:sp>
      <p:cxnSp>
        <p:nvCxnSpPr>
          <p:cNvPr id="8" name="Straight Connector 7"/>
          <p:cNvCxnSpPr/>
          <p:nvPr userDrawn="1"/>
        </p:nvCxnSpPr>
        <p:spPr>
          <a:xfrm>
            <a:off x="302386" y="6104369"/>
            <a:ext cx="11630783" cy="0"/>
          </a:xfrm>
          <a:prstGeom prst="line">
            <a:avLst/>
          </a:prstGeom>
          <a:ln w="6350" cmpd="sng">
            <a:solidFill>
              <a:schemeClr val="bg2">
                <a:lumMod val="75000"/>
                <a:alpha val="75000"/>
              </a:schemeClr>
            </a:solidFill>
          </a:ln>
        </p:spPr>
        <p:style>
          <a:lnRef idx="2">
            <a:schemeClr val="accent1"/>
          </a:lnRef>
          <a:fillRef idx="0">
            <a:schemeClr val="accent1"/>
          </a:fillRef>
          <a:effectRef idx="1">
            <a:schemeClr val="accent1"/>
          </a:effectRef>
          <a:fontRef idx="minor">
            <a:schemeClr val="tx1"/>
          </a:fontRef>
        </p:style>
      </p:cxnSp>
      <p:pic>
        <p:nvPicPr>
          <p:cNvPr id="17" name="Picture 16"/>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17735" y="6154679"/>
            <a:ext cx="3623825" cy="630231"/>
          </a:xfrm>
          <a:prstGeom prst="rect">
            <a:avLst/>
          </a:prstGeom>
        </p:spPr>
      </p:pic>
    </p:spTree>
    <p:extLst>
      <p:ext uri="{BB962C8B-B14F-4D97-AF65-F5344CB8AC3E}">
        <p14:creationId xmlns:p14="http://schemas.microsoft.com/office/powerpoint/2010/main" val="25287790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lvl1pPr algn="l" defTabSz="1219170" rtl="0" eaLnBrk="1" latinLnBrk="0" hangingPunct="1">
        <a:lnSpc>
          <a:spcPct val="90000"/>
        </a:lnSpc>
        <a:spcBef>
          <a:spcPct val="0"/>
        </a:spcBef>
        <a:buNone/>
        <a:defRPr sz="4533" b="1" i="0" kern="1200" baseline="0">
          <a:solidFill>
            <a:schemeClr val="tx2"/>
          </a:solidFill>
          <a:latin typeface="Roboto" panose="02000000000000000000" pitchFamily="2" charset="0"/>
          <a:ea typeface="Roboto" panose="02000000000000000000" pitchFamily="2" charset="0"/>
          <a:cs typeface="Roboto" panose="02000000000000000000" pitchFamily="2"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2667" kern="1200" baseline="0">
          <a:solidFill>
            <a:schemeClr val="tx2"/>
          </a:solidFill>
          <a:latin typeface="Lora" charset="0"/>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2400" kern="1200" baseline="0">
          <a:solidFill>
            <a:schemeClr val="tx2"/>
          </a:solidFill>
          <a:latin typeface="Lora" charset="0"/>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133" kern="1200" baseline="0">
          <a:solidFill>
            <a:schemeClr val="tx2"/>
          </a:solidFill>
          <a:latin typeface="Lora" charset="0"/>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1867" kern="1200" baseline="0">
          <a:solidFill>
            <a:schemeClr val="tx2"/>
          </a:solidFill>
          <a:latin typeface="Lora" charset="0"/>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1867" kern="1200" baseline="0">
          <a:solidFill>
            <a:schemeClr val="tx2"/>
          </a:solidFill>
          <a:latin typeface="Lora" charset="0"/>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CB9E9EF-C781-AD49-0E09-064D356D803E}"/>
              </a:ext>
            </a:extLst>
          </p:cNvPr>
          <p:cNvGraphicFramePr>
            <a:graphicFrameLocks noGrp="1"/>
          </p:cNvGraphicFramePr>
          <p:nvPr>
            <p:ph idx="1"/>
            <p:extLst>
              <p:ext uri="{D42A27DB-BD31-4B8C-83A1-F6EECF244321}">
                <p14:modId xmlns:p14="http://schemas.microsoft.com/office/powerpoint/2010/main" val="3861815613"/>
              </p:ext>
            </p:extLst>
          </p:nvPr>
        </p:nvGraphicFramePr>
        <p:xfrm>
          <a:off x="264695" y="898097"/>
          <a:ext cx="11538284" cy="5267907"/>
        </p:xfrm>
        <a:graphic>
          <a:graphicData uri="http://schemas.openxmlformats.org/drawingml/2006/table">
            <a:tbl>
              <a:tblPr firstRow="1" firstCol="1" bandRow="1">
                <a:tableStyleId>{5C22544A-7EE6-4342-B048-85BDC9FD1C3A}</a:tableStyleId>
              </a:tblPr>
              <a:tblGrid>
                <a:gridCol w="5236453">
                  <a:extLst>
                    <a:ext uri="{9D8B030D-6E8A-4147-A177-3AD203B41FA5}">
                      <a16:colId xmlns:a16="http://schemas.microsoft.com/office/drawing/2014/main" val="1915587085"/>
                    </a:ext>
                  </a:extLst>
                </a:gridCol>
                <a:gridCol w="6301831">
                  <a:extLst>
                    <a:ext uri="{9D8B030D-6E8A-4147-A177-3AD203B41FA5}">
                      <a16:colId xmlns:a16="http://schemas.microsoft.com/office/drawing/2014/main" val="1597450147"/>
                    </a:ext>
                  </a:extLst>
                </a:gridCol>
              </a:tblGrid>
              <a:tr h="770025">
                <a:tc>
                  <a:txBody>
                    <a:bodyPr/>
                    <a:lstStyle/>
                    <a:p>
                      <a:pPr algn="ctr"/>
                      <a:r>
                        <a:rPr lang="en-US" sz="2000" b="1" i="0" dirty="0">
                          <a:latin typeface="Work Sans" pitchFamily="2" charset="77"/>
                        </a:rPr>
                        <a:t>Urban Food System Vulnerability</a:t>
                      </a:r>
                    </a:p>
                  </a:txBody>
                  <a:tcPr anchor="ctr"/>
                </a:tc>
                <a:tc>
                  <a:txBody>
                    <a:bodyPr/>
                    <a:lstStyle/>
                    <a:p>
                      <a:pPr algn="ctr"/>
                      <a:r>
                        <a:rPr lang="en-US" sz="2000" b="1" i="0" dirty="0">
                          <a:latin typeface="Work Sans" pitchFamily="2" charset="77"/>
                        </a:rPr>
                        <a:t>Urban Agriculture Solution</a:t>
                      </a:r>
                    </a:p>
                  </a:txBody>
                  <a:tcPr anchor="ctr"/>
                </a:tc>
                <a:extLst>
                  <a:ext uri="{0D108BD9-81ED-4DB2-BD59-A6C34878D82A}">
                    <a16:rowId xmlns:a16="http://schemas.microsoft.com/office/drawing/2014/main" val="3046289902"/>
                  </a:ext>
                </a:extLst>
              </a:tr>
              <a:tr h="898929">
                <a:tc>
                  <a:txBody>
                    <a:bodyPr/>
                    <a:lstStyle/>
                    <a:p>
                      <a:r>
                        <a:rPr lang="en-US" sz="1400" b="0" i="0" dirty="0">
                          <a:latin typeface="Lora" panose="02000503000000020004" pitchFamily="2" charset="77"/>
                        </a:rPr>
                        <a:t>Dependence on globally traded foods</a:t>
                      </a:r>
                    </a:p>
                  </a:txBody>
                  <a:tcPr anchor="ctr"/>
                </a:tc>
                <a:tc>
                  <a:txBody>
                    <a:bodyPr/>
                    <a:lstStyle/>
                    <a:p>
                      <a:r>
                        <a:rPr lang="en-US" sz="1200" b="0" i="0" dirty="0">
                          <a:latin typeface="Lora" panose="02000503000000020004" pitchFamily="2" charset="77"/>
                        </a:rPr>
                        <a:t>Local production supplements and provides an alternative to products grown and shipped in from rural or global locations. Emphasizes production of micronutrient-rich fruits and vegetables.</a:t>
                      </a:r>
                    </a:p>
                  </a:txBody>
                  <a:tcPr anchor="ctr"/>
                </a:tc>
                <a:extLst>
                  <a:ext uri="{0D108BD9-81ED-4DB2-BD59-A6C34878D82A}">
                    <a16:rowId xmlns:a16="http://schemas.microsoft.com/office/drawing/2014/main" val="3563529457"/>
                  </a:ext>
                </a:extLst>
              </a:tr>
              <a:tr h="651011">
                <a:tc>
                  <a:txBody>
                    <a:bodyPr/>
                    <a:lstStyle/>
                    <a:p>
                      <a:r>
                        <a:rPr lang="en-US" sz="1400" b="0" i="0" dirty="0">
                          <a:latin typeface="Lora" panose="02000503000000020004" pitchFamily="2" charset="77"/>
                        </a:rPr>
                        <a:t>Lack of transparency and exposure to unpredictable risks originating elsewhere in global food system/ supply chain</a:t>
                      </a:r>
                    </a:p>
                  </a:txBody>
                  <a:tcPr anchor="ctr"/>
                </a:tc>
                <a:tc>
                  <a:txBody>
                    <a:bodyPr/>
                    <a:lstStyle/>
                    <a:p>
                      <a:r>
                        <a:rPr lang="en-US" sz="1200" b="0" i="0" dirty="0">
                          <a:latin typeface="Lora" panose="02000503000000020004" pitchFamily="2" charset="77"/>
                        </a:rPr>
                        <a:t>Local production is highly responsive to community needs and nimble in response to shocks.</a:t>
                      </a:r>
                    </a:p>
                  </a:txBody>
                  <a:tcPr anchor="ctr"/>
                </a:tc>
                <a:extLst>
                  <a:ext uri="{0D108BD9-81ED-4DB2-BD59-A6C34878D82A}">
                    <a16:rowId xmlns:a16="http://schemas.microsoft.com/office/drawing/2014/main" val="36749106"/>
                  </a:ext>
                </a:extLst>
              </a:tr>
              <a:tr h="651011">
                <a:tc>
                  <a:txBody>
                    <a:bodyPr/>
                    <a:lstStyle/>
                    <a:p>
                      <a:r>
                        <a:rPr lang="en-US" sz="1400" b="0" i="0" dirty="0">
                          <a:latin typeface="Lora" panose="02000503000000020004" pitchFamily="2" charset="77"/>
                        </a:rPr>
                        <a:t>Stormwater overflow from weather events</a:t>
                      </a:r>
                    </a:p>
                  </a:txBody>
                  <a:tcPr anchor="ctr"/>
                </a:tc>
                <a:tc>
                  <a:txBody>
                    <a:bodyPr/>
                    <a:lstStyle/>
                    <a:p>
                      <a:r>
                        <a:rPr lang="en-US" sz="1200" b="0" i="0" dirty="0">
                          <a:latin typeface="Lora" panose="02000503000000020004" pitchFamily="2" charset="77"/>
                        </a:rPr>
                        <a:t>Green infrastructure mitigates stormwater runoff and flooding.</a:t>
                      </a:r>
                    </a:p>
                  </a:txBody>
                  <a:tcPr anchor="ctr"/>
                </a:tc>
                <a:extLst>
                  <a:ext uri="{0D108BD9-81ED-4DB2-BD59-A6C34878D82A}">
                    <a16:rowId xmlns:a16="http://schemas.microsoft.com/office/drawing/2014/main" val="947903813"/>
                  </a:ext>
                </a:extLst>
              </a:tr>
              <a:tr h="651011">
                <a:tc>
                  <a:txBody>
                    <a:bodyPr/>
                    <a:lstStyle/>
                    <a:p>
                      <a:r>
                        <a:rPr lang="en-US" sz="1400" b="0" i="0" dirty="0">
                          <a:latin typeface="Lora" panose="02000503000000020004" pitchFamily="2" charset="77"/>
                        </a:rPr>
                        <a:t>Risks to human health, including Urban Heat Island Effect, air pollution, loneliness, and non-communicable disease</a:t>
                      </a:r>
                    </a:p>
                  </a:txBody>
                  <a:tcPr anchor="ctr"/>
                </a:tc>
                <a:tc>
                  <a:txBody>
                    <a:bodyPr/>
                    <a:lstStyle/>
                    <a:p>
                      <a:r>
                        <a:rPr lang="en-US" sz="1200" b="0" i="0" dirty="0">
                          <a:latin typeface="Lora" panose="02000503000000020004" pitchFamily="2" charset="77"/>
                        </a:rPr>
                        <a:t>Green infrastructure mitigates urban heat and the effects of localized air pollution. Access to green space and community development programs at urban farms and gardens are proven to benefit community physical and mental health.</a:t>
                      </a:r>
                    </a:p>
                  </a:txBody>
                  <a:tcPr anchor="ctr"/>
                </a:tc>
                <a:extLst>
                  <a:ext uri="{0D108BD9-81ED-4DB2-BD59-A6C34878D82A}">
                    <a16:rowId xmlns:a16="http://schemas.microsoft.com/office/drawing/2014/main" val="3190000940"/>
                  </a:ext>
                </a:extLst>
              </a:tr>
              <a:tr h="651011">
                <a:tc>
                  <a:txBody>
                    <a:bodyPr/>
                    <a:lstStyle/>
                    <a:p>
                      <a:r>
                        <a:rPr lang="en-US" sz="1400" b="0" i="0" dirty="0">
                          <a:latin typeface="Lora" panose="02000503000000020004" pitchFamily="2" charset="77"/>
                        </a:rPr>
                        <a:t>Wealth disparities limit food access and food sovereignty</a:t>
                      </a:r>
                    </a:p>
                  </a:txBody>
                  <a:tcPr anchor="ctr"/>
                </a:tc>
                <a:tc>
                  <a:txBody>
                    <a:bodyPr/>
                    <a:lstStyle/>
                    <a:p>
                      <a:r>
                        <a:rPr lang="en-US" sz="1200" b="0" i="0" dirty="0">
                          <a:latin typeface="Lora" panose="02000503000000020004" pitchFamily="2" charset="77"/>
                        </a:rPr>
                        <a:t>Economic development through job creation and workforce development programming. Urban growers develop crop plans in collaboration with communities, centering community choice. Non-profit food donations supplement emergency food access.</a:t>
                      </a:r>
                    </a:p>
                  </a:txBody>
                  <a:tcPr anchor="ctr"/>
                </a:tc>
                <a:extLst>
                  <a:ext uri="{0D108BD9-81ED-4DB2-BD59-A6C34878D82A}">
                    <a16:rowId xmlns:a16="http://schemas.microsoft.com/office/drawing/2014/main" val="823083824"/>
                  </a:ext>
                </a:extLst>
              </a:tr>
              <a:tr h="651011">
                <a:tc>
                  <a:txBody>
                    <a:bodyPr/>
                    <a:lstStyle/>
                    <a:p>
                      <a:r>
                        <a:rPr lang="en-US" sz="1400" b="0" i="0" dirty="0">
                          <a:latin typeface="Lora" panose="02000503000000020004" pitchFamily="2" charset="77"/>
                        </a:rPr>
                        <a:t>Exposure to future, unknown risks (novel pests, etc.)</a:t>
                      </a:r>
                    </a:p>
                  </a:txBody>
                  <a:tcPr anchor="ctr"/>
                </a:tc>
                <a:tc>
                  <a:txBody>
                    <a:bodyPr/>
                    <a:lstStyle/>
                    <a:p>
                      <a:r>
                        <a:rPr lang="en-US" sz="1200" b="0" i="0" dirty="0">
                          <a:latin typeface="Lora" panose="02000503000000020004" pitchFamily="2" charset="77"/>
                        </a:rPr>
                        <a:t>Urban growers are innovative producers, managing diversified growing methods, markets, and business structures in response to unique constraints of urban environments. They can be consulted, and their practices could be scaled to address emerging risks.</a:t>
                      </a:r>
                    </a:p>
                  </a:txBody>
                  <a:tcPr anchor="ctr"/>
                </a:tc>
                <a:extLst>
                  <a:ext uri="{0D108BD9-81ED-4DB2-BD59-A6C34878D82A}">
                    <a16:rowId xmlns:a16="http://schemas.microsoft.com/office/drawing/2014/main" val="1741851090"/>
                  </a:ext>
                </a:extLst>
              </a:tr>
            </a:tbl>
          </a:graphicData>
        </a:graphic>
      </p:graphicFrame>
      <p:sp>
        <p:nvSpPr>
          <p:cNvPr id="2" name="Title 1">
            <a:extLst>
              <a:ext uri="{FF2B5EF4-FFF2-40B4-BE49-F238E27FC236}">
                <a16:creationId xmlns:a16="http://schemas.microsoft.com/office/drawing/2014/main" id="{7AA31E40-A0B1-6846-0401-D91FFBE3F5DE}"/>
              </a:ext>
            </a:extLst>
          </p:cNvPr>
          <p:cNvSpPr>
            <a:spLocks noGrp="1"/>
          </p:cNvSpPr>
          <p:nvPr>
            <p:ph type="title"/>
          </p:nvPr>
        </p:nvSpPr>
        <p:spPr>
          <a:xfrm>
            <a:off x="265462" y="279648"/>
            <a:ext cx="11729246" cy="610685"/>
          </a:xfrm>
        </p:spPr>
        <p:txBody>
          <a:bodyPr>
            <a:normAutofit fontScale="90000"/>
          </a:bodyPr>
          <a:lstStyle/>
          <a:p>
            <a:r>
              <a:rPr lang="en-US" dirty="0"/>
              <a:t>Urban Agriculture Resilience at a Glance</a:t>
            </a:r>
          </a:p>
        </p:txBody>
      </p:sp>
    </p:spTree>
    <p:extLst>
      <p:ext uri="{BB962C8B-B14F-4D97-AF65-F5344CB8AC3E}">
        <p14:creationId xmlns:p14="http://schemas.microsoft.com/office/powerpoint/2010/main" val="2851463712"/>
      </p:ext>
    </p:extLst>
  </p:cSld>
  <p:clrMapOvr>
    <a:masterClrMapping/>
  </p:clrMapOvr>
</p:sld>
</file>

<file path=ppt/theme/theme1.xml><?xml version="1.0" encoding="utf-8"?>
<a:theme xmlns:a="http://schemas.openxmlformats.org/drawingml/2006/main" name="1_Office Theme">
  <a:themeElements>
    <a:clrScheme name="CCE Colors">
      <a:dk1>
        <a:srgbClr val="002B49"/>
      </a:dk1>
      <a:lt1>
        <a:sysClr val="window" lastClr="FFFFFF"/>
      </a:lt1>
      <a:dk2>
        <a:srgbClr val="53565A"/>
      </a:dk2>
      <a:lt2>
        <a:srgbClr val="8C857B"/>
      </a:lt2>
      <a:accent1>
        <a:srgbClr val="A6192E"/>
      </a:accent1>
      <a:accent2>
        <a:srgbClr val="53565A"/>
      </a:accent2>
      <a:accent3>
        <a:srgbClr val="002B49"/>
      </a:accent3>
      <a:accent4>
        <a:srgbClr val="0085CA"/>
      </a:accent4>
      <a:accent5>
        <a:srgbClr val="ED8B00"/>
      </a:accent5>
      <a:accent6>
        <a:srgbClr val="64A700"/>
      </a:accent6>
      <a:hlink>
        <a:srgbClr val="A6192E"/>
      </a:hlink>
      <a:folHlink>
        <a:srgbClr val="002B49"/>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34A1DF8-8D56-4AC5-985E-B574FE13EAD8}" vid="{348B899E-D224-4E94-BEE9-EEE6DA4F36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5737</TotalTime>
  <Words>238</Words>
  <Application>Microsoft Macintosh PowerPoint</Application>
  <PresentationFormat>Widescreen</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Lora</vt:lpstr>
      <vt:lpstr>Roboto</vt:lpstr>
      <vt:lpstr>Work Sans</vt:lpstr>
      <vt:lpstr>1_Office Theme</vt:lpstr>
      <vt:lpstr>Urban Agriculture Resilience at a Glance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Patricia Karnuta</dc:creator>
  <cp:lastModifiedBy>Kyle Patricia Karnuta</cp:lastModifiedBy>
  <cp:revision>4</cp:revision>
  <dcterms:created xsi:type="dcterms:W3CDTF">2025-01-27T21:41:36Z</dcterms:created>
  <dcterms:modified xsi:type="dcterms:W3CDTF">2025-03-19T15:59:58Z</dcterms:modified>
</cp:coreProperties>
</file>