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6"/>
  </p:notesMasterIdLst>
  <p:handoutMasterIdLst>
    <p:handoutMasterId r:id="rId77"/>
  </p:handoutMasterIdLst>
  <p:sldIdLst>
    <p:sldId id="735" r:id="rId2"/>
    <p:sldId id="639" r:id="rId3"/>
    <p:sldId id="642" r:id="rId4"/>
    <p:sldId id="648" r:id="rId5"/>
    <p:sldId id="643" r:id="rId6"/>
    <p:sldId id="649" r:id="rId7"/>
    <p:sldId id="566" r:id="rId8"/>
    <p:sldId id="654" r:id="rId9"/>
    <p:sldId id="655" r:id="rId10"/>
    <p:sldId id="665" r:id="rId11"/>
    <p:sldId id="666" r:id="rId12"/>
    <p:sldId id="669" r:id="rId13"/>
    <p:sldId id="670" r:id="rId14"/>
    <p:sldId id="671" r:id="rId15"/>
    <p:sldId id="663" r:id="rId16"/>
    <p:sldId id="711" r:id="rId17"/>
    <p:sldId id="656" r:id="rId18"/>
    <p:sldId id="660" r:id="rId19"/>
    <p:sldId id="664" r:id="rId20"/>
    <p:sldId id="714" r:id="rId21"/>
    <p:sldId id="661" r:id="rId22"/>
    <p:sldId id="746" r:id="rId23"/>
    <p:sldId id="662" r:id="rId24"/>
    <p:sldId id="674" r:id="rId25"/>
    <p:sldId id="667" r:id="rId26"/>
    <p:sldId id="675" r:id="rId27"/>
    <p:sldId id="737" r:id="rId28"/>
    <p:sldId id="678" r:id="rId29"/>
    <p:sldId id="677" r:id="rId30"/>
    <p:sldId id="713" r:id="rId31"/>
    <p:sldId id="681" r:id="rId32"/>
    <p:sldId id="679" r:id="rId33"/>
    <p:sldId id="680" r:id="rId34"/>
    <p:sldId id="682" r:id="rId35"/>
    <p:sldId id="744" r:id="rId36"/>
    <p:sldId id="738" r:id="rId37"/>
    <p:sldId id="717" r:id="rId38"/>
    <p:sldId id="739" r:id="rId39"/>
    <p:sldId id="740" r:id="rId40"/>
    <p:sldId id="652" r:id="rId41"/>
    <p:sldId id="685" r:id="rId42"/>
    <p:sldId id="719" r:id="rId43"/>
    <p:sldId id="720" r:id="rId44"/>
    <p:sldId id="718" r:id="rId45"/>
    <p:sldId id="721" r:id="rId46"/>
    <p:sldId id="691" r:id="rId47"/>
    <p:sldId id="692" r:id="rId48"/>
    <p:sldId id="693" r:id="rId49"/>
    <p:sldId id="694" r:id="rId50"/>
    <p:sldId id="695" r:id="rId51"/>
    <p:sldId id="696" r:id="rId52"/>
    <p:sldId id="722" r:id="rId53"/>
    <p:sldId id="723" r:id="rId54"/>
    <p:sldId id="697" r:id="rId55"/>
    <p:sldId id="698" r:id="rId56"/>
    <p:sldId id="699" r:id="rId57"/>
    <p:sldId id="741" r:id="rId58"/>
    <p:sldId id="700" r:id="rId59"/>
    <p:sldId id="701" r:id="rId60"/>
    <p:sldId id="687" r:id="rId61"/>
    <p:sldId id="725" r:id="rId62"/>
    <p:sldId id="742" r:id="rId63"/>
    <p:sldId id="743" r:id="rId64"/>
    <p:sldId id="726" r:id="rId65"/>
    <p:sldId id="727" r:id="rId66"/>
    <p:sldId id="683" r:id="rId67"/>
    <p:sldId id="704" r:id="rId68"/>
    <p:sldId id="703" r:id="rId69"/>
    <p:sldId id="705" r:id="rId70"/>
    <p:sldId id="733" r:id="rId71"/>
    <p:sldId id="734" r:id="rId72"/>
    <p:sldId id="745" r:id="rId73"/>
    <p:sldId id="646" r:id="rId74"/>
    <p:sldId id="709" r:id="rId75"/>
  </p:sldIdLst>
  <p:sldSz cx="9144000" cy="5143500" type="screen16x9"/>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ideo: Course 3 Orientation" id="{B57B7ECC-36C9-3945-8A9F-CA13B98FE84C}">
          <p14:sldIdLst>
            <p14:sldId id="735"/>
            <p14:sldId id="639"/>
            <p14:sldId id="642"/>
            <p14:sldId id="648"/>
            <p14:sldId id="643"/>
            <p14:sldId id="649"/>
          </p14:sldIdLst>
        </p14:section>
        <p14:section name="Video: Production Typologies" id="{F2B061C0-C045-E840-B73E-A069BF243097}">
          <p14:sldIdLst>
            <p14:sldId id="566"/>
            <p14:sldId id="654"/>
            <p14:sldId id="655"/>
            <p14:sldId id="665"/>
            <p14:sldId id="666"/>
            <p14:sldId id="669"/>
            <p14:sldId id="670"/>
            <p14:sldId id="671"/>
            <p14:sldId id="663"/>
            <p14:sldId id="711"/>
            <p14:sldId id="656"/>
            <p14:sldId id="660"/>
            <p14:sldId id="664"/>
            <p14:sldId id="714"/>
            <p14:sldId id="661"/>
            <p14:sldId id="746"/>
            <p14:sldId id="662"/>
            <p14:sldId id="674"/>
            <p14:sldId id="667"/>
            <p14:sldId id="675"/>
            <p14:sldId id="737"/>
            <p14:sldId id="678"/>
            <p14:sldId id="677"/>
            <p14:sldId id="713"/>
            <p14:sldId id="681"/>
            <p14:sldId id="679"/>
            <p14:sldId id="680"/>
            <p14:sldId id="682"/>
          </p14:sldIdLst>
        </p14:section>
        <p14:section name="Video: Other Production Considerations" id="{70EC684B-5851-4448-BE7E-4F325C405C6B}">
          <p14:sldIdLst>
            <p14:sldId id="744"/>
            <p14:sldId id="738"/>
            <p14:sldId id="717"/>
            <p14:sldId id="739"/>
            <p14:sldId id="740"/>
          </p14:sldIdLst>
        </p14:section>
        <p14:section name="Video: Markets" id="{1A0E826B-9CE0-B94F-A59C-E05ADA44AA6B}">
          <p14:sldIdLst>
            <p14:sldId id="652"/>
            <p14:sldId id="685"/>
            <p14:sldId id="719"/>
            <p14:sldId id="720"/>
            <p14:sldId id="718"/>
            <p14:sldId id="721"/>
            <p14:sldId id="691"/>
            <p14:sldId id="692"/>
            <p14:sldId id="693"/>
            <p14:sldId id="694"/>
            <p14:sldId id="695"/>
            <p14:sldId id="696"/>
            <p14:sldId id="722"/>
            <p14:sldId id="723"/>
            <p14:sldId id="697"/>
            <p14:sldId id="698"/>
            <p14:sldId id="699"/>
            <p14:sldId id="741"/>
            <p14:sldId id="700"/>
            <p14:sldId id="701"/>
            <p14:sldId id="687"/>
            <p14:sldId id="725"/>
            <p14:sldId id="742"/>
            <p14:sldId id="743"/>
            <p14:sldId id="726"/>
            <p14:sldId id="727"/>
            <p14:sldId id="683"/>
          </p14:sldIdLst>
        </p14:section>
        <p14:section name="Video: Business Structures" id="{B766BCF7-5EE7-864D-97C1-7DFDFCBB3B3B}">
          <p14:sldIdLst>
            <p14:sldId id="704"/>
            <p14:sldId id="703"/>
            <p14:sldId id="705"/>
            <p14:sldId id="733"/>
            <p14:sldId id="734"/>
          </p14:sldIdLst>
        </p14:section>
        <p14:section name="Video: Course 3 Recap and Application to USDA" id="{70DB0B77-4DA9-E747-AAD0-13B2FAD90F06}">
          <p14:sldIdLst>
            <p14:sldId id="745"/>
            <p14:sldId id="646"/>
            <p14:sldId id="709"/>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B1B"/>
    <a:srgbClr val="6EB53F"/>
    <a:srgbClr val="EF4035"/>
    <a:srgbClr val="0067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1845B5-1AAA-EF41-9260-24DA5B6F3097}" v="1" dt="2025-04-17T16:01:08.1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autoAdjust="0"/>
    <p:restoredTop sz="86595" autoAdjust="0"/>
  </p:normalViewPr>
  <p:slideViewPr>
    <p:cSldViewPr snapToGrid="0" snapToObjects="1">
      <p:cViewPr varScale="1">
        <p:scale>
          <a:sx n="124" d="100"/>
          <a:sy n="124" d="100"/>
        </p:scale>
        <p:origin x="176" y="248"/>
      </p:cViewPr>
      <p:guideLst>
        <p:guide orient="horz" pos="2160"/>
        <p:guide pos="2880"/>
        <p:guide orient="horz" pos="1620"/>
      </p:guideLst>
    </p:cSldViewPr>
  </p:slideViewPr>
  <p:outlineViewPr>
    <p:cViewPr>
      <p:scale>
        <a:sx n="33" d="100"/>
        <a:sy n="33" d="100"/>
      </p:scale>
      <p:origin x="0" y="-7472"/>
    </p:cViewPr>
  </p:outlineViewPr>
  <p:notesTextViewPr>
    <p:cViewPr>
      <p:scale>
        <a:sx n="1" d="1"/>
        <a:sy n="1" d="1"/>
      </p:scale>
      <p:origin x="0" y="0"/>
    </p:cViewPr>
  </p:notesTextViewPr>
  <p:notesViewPr>
    <p:cSldViewPr snapToGrid="0" snapToObjects="1">
      <p:cViewPr varScale="1">
        <p:scale>
          <a:sx n="88" d="100"/>
          <a:sy n="88" d="100"/>
        </p:scale>
        <p:origin x="2016"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e Patricia Karnuta" userId="82361d48-8bea-4924-8944-c280714f0564" providerId="ADAL" clId="{961845B5-1AAA-EF41-9260-24DA5B6F3097}"/>
    <pc:docChg chg="undo custSel addSld modSld">
      <pc:chgData name="Kyle Patricia Karnuta" userId="82361d48-8bea-4924-8944-c280714f0564" providerId="ADAL" clId="{961845B5-1AAA-EF41-9260-24DA5B6F3097}" dt="2025-04-28T19:49:30.028" v="191" actId="20577"/>
      <pc:docMkLst>
        <pc:docMk/>
      </pc:docMkLst>
      <pc:sldChg chg="modSp mod">
        <pc:chgData name="Kyle Patricia Karnuta" userId="82361d48-8bea-4924-8944-c280714f0564" providerId="ADAL" clId="{961845B5-1AAA-EF41-9260-24DA5B6F3097}" dt="2025-04-28T19:43:36.216" v="37" actId="27636"/>
        <pc:sldMkLst>
          <pc:docMk/>
          <pc:sldMk cId="2307464943" sldId="649"/>
        </pc:sldMkLst>
        <pc:spChg chg="mod">
          <ac:chgData name="Kyle Patricia Karnuta" userId="82361d48-8bea-4924-8944-c280714f0564" providerId="ADAL" clId="{961845B5-1AAA-EF41-9260-24DA5B6F3097}" dt="2025-04-28T19:43:36.216" v="37" actId="27636"/>
          <ac:spMkLst>
            <pc:docMk/>
            <pc:sldMk cId="2307464943" sldId="649"/>
            <ac:spMk id="5" creationId="{E3214E65-9968-298E-AB3F-0BB29AF3E839}"/>
          </ac:spMkLst>
        </pc:spChg>
      </pc:sldChg>
      <pc:sldChg chg="delSp modSp mod modNotesTx">
        <pc:chgData name="Kyle Patricia Karnuta" userId="82361d48-8bea-4924-8944-c280714f0564" providerId="ADAL" clId="{961845B5-1AAA-EF41-9260-24DA5B6F3097}" dt="2025-04-28T19:44:04.390" v="46" actId="478"/>
        <pc:sldMkLst>
          <pc:docMk/>
          <pc:sldMk cId="360329485" sldId="660"/>
        </pc:sldMkLst>
        <pc:spChg chg="del mod">
          <ac:chgData name="Kyle Patricia Karnuta" userId="82361d48-8bea-4924-8944-c280714f0564" providerId="ADAL" clId="{961845B5-1AAA-EF41-9260-24DA5B6F3097}" dt="2025-04-28T19:44:04.390" v="46" actId="478"/>
          <ac:spMkLst>
            <pc:docMk/>
            <pc:sldMk cId="360329485" sldId="660"/>
            <ac:spMk id="3" creationId="{9E24C664-3260-77E3-AC35-186F93467450}"/>
          </ac:spMkLst>
        </pc:spChg>
      </pc:sldChg>
      <pc:sldChg chg="delSp modSp mod modNotesTx">
        <pc:chgData name="Kyle Patricia Karnuta" userId="82361d48-8bea-4924-8944-c280714f0564" providerId="ADAL" clId="{961845B5-1AAA-EF41-9260-24DA5B6F3097}" dt="2025-04-28T19:44:17.770" v="52" actId="478"/>
        <pc:sldMkLst>
          <pc:docMk/>
          <pc:sldMk cId="1396081605" sldId="662"/>
        </pc:sldMkLst>
        <pc:spChg chg="del mod">
          <ac:chgData name="Kyle Patricia Karnuta" userId="82361d48-8bea-4924-8944-c280714f0564" providerId="ADAL" clId="{961845B5-1AAA-EF41-9260-24DA5B6F3097}" dt="2025-04-28T19:44:17.770" v="52" actId="478"/>
          <ac:spMkLst>
            <pc:docMk/>
            <pc:sldMk cId="1396081605" sldId="662"/>
            <ac:spMk id="3" creationId="{5B5541FF-483C-63E2-8B3C-CFE0E8BEE297}"/>
          </ac:spMkLst>
        </pc:spChg>
      </pc:sldChg>
      <pc:sldChg chg="delSp modSp mod modNotesTx">
        <pc:chgData name="Kyle Patricia Karnuta" userId="82361d48-8bea-4924-8944-c280714f0564" providerId="ADAL" clId="{961845B5-1AAA-EF41-9260-24DA5B6F3097}" dt="2025-04-28T19:44:09.036" v="49" actId="478"/>
        <pc:sldMkLst>
          <pc:docMk/>
          <pc:sldMk cId="3402599648" sldId="664"/>
        </pc:sldMkLst>
        <pc:spChg chg="del mod">
          <ac:chgData name="Kyle Patricia Karnuta" userId="82361d48-8bea-4924-8944-c280714f0564" providerId="ADAL" clId="{961845B5-1AAA-EF41-9260-24DA5B6F3097}" dt="2025-04-28T19:44:09.036" v="49" actId="478"/>
          <ac:spMkLst>
            <pc:docMk/>
            <pc:sldMk cId="3402599648" sldId="664"/>
            <ac:spMk id="6" creationId="{0130B200-AE91-E3DE-11B2-1B199D1F7612}"/>
          </ac:spMkLst>
        </pc:spChg>
      </pc:sldChg>
      <pc:sldChg chg="delSp modSp mod modNotesTx">
        <pc:chgData name="Kyle Patricia Karnuta" userId="82361d48-8bea-4924-8944-c280714f0564" providerId="ADAL" clId="{961845B5-1AAA-EF41-9260-24DA5B6F3097}" dt="2025-04-28T19:43:49.172" v="40" actId="478"/>
        <pc:sldMkLst>
          <pc:docMk/>
          <pc:sldMk cId="797633050" sldId="665"/>
        </pc:sldMkLst>
        <pc:spChg chg="del mod">
          <ac:chgData name="Kyle Patricia Karnuta" userId="82361d48-8bea-4924-8944-c280714f0564" providerId="ADAL" clId="{961845B5-1AAA-EF41-9260-24DA5B6F3097}" dt="2025-04-28T19:43:49.172" v="40" actId="478"/>
          <ac:spMkLst>
            <pc:docMk/>
            <pc:sldMk cId="797633050" sldId="665"/>
            <ac:spMk id="4" creationId="{70E78741-E95C-1445-1C92-DDD0A9EB698D}"/>
          </ac:spMkLst>
        </pc:spChg>
      </pc:sldChg>
      <pc:sldChg chg="delSp modSp mod modNotesTx">
        <pc:chgData name="Kyle Patricia Karnuta" userId="82361d48-8bea-4924-8944-c280714f0564" providerId="ADAL" clId="{961845B5-1AAA-EF41-9260-24DA5B6F3097}" dt="2025-04-28T19:43:54.365" v="43" actId="478"/>
        <pc:sldMkLst>
          <pc:docMk/>
          <pc:sldMk cId="836650273" sldId="666"/>
        </pc:sldMkLst>
        <pc:spChg chg="del mod">
          <ac:chgData name="Kyle Patricia Karnuta" userId="82361d48-8bea-4924-8944-c280714f0564" providerId="ADAL" clId="{961845B5-1AAA-EF41-9260-24DA5B6F3097}" dt="2025-04-28T19:43:54.365" v="43" actId="478"/>
          <ac:spMkLst>
            <pc:docMk/>
            <pc:sldMk cId="836650273" sldId="666"/>
            <ac:spMk id="6" creationId="{752ECBAB-42C5-FC76-0719-02F40C7EC282}"/>
          </ac:spMkLst>
        </pc:spChg>
      </pc:sldChg>
      <pc:sldChg chg="delSp modSp mod modNotesTx">
        <pc:chgData name="Kyle Patricia Karnuta" userId="82361d48-8bea-4924-8944-c280714f0564" providerId="ADAL" clId="{961845B5-1AAA-EF41-9260-24DA5B6F3097}" dt="2025-04-28T19:44:28.064" v="58" actId="478"/>
        <pc:sldMkLst>
          <pc:docMk/>
          <pc:sldMk cId="1339613557" sldId="667"/>
        </pc:sldMkLst>
        <pc:spChg chg="del mod">
          <ac:chgData name="Kyle Patricia Karnuta" userId="82361d48-8bea-4924-8944-c280714f0564" providerId="ADAL" clId="{961845B5-1AAA-EF41-9260-24DA5B6F3097}" dt="2025-04-28T19:44:28.064" v="58" actId="478"/>
          <ac:spMkLst>
            <pc:docMk/>
            <pc:sldMk cId="1339613557" sldId="667"/>
            <ac:spMk id="4" creationId="{AC76E3DE-BD37-F4BE-1B36-CEBF2FDA77E8}"/>
          </ac:spMkLst>
        </pc:spChg>
      </pc:sldChg>
      <pc:sldChg chg="delSp modSp mod modNotesTx">
        <pc:chgData name="Kyle Patricia Karnuta" userId="82361d48-8bea-4924-8944-c280714f0564" providerId="ADAL" clId="{961845B5-1AAA-EF41-9260-24DA5B6F3097}" dt="2025-04-28T19:44:21.688" v="55" actId="478"/>
        <pc:sldMkLst>
          <pc:docMk/>
          <pc:sldMk cId="4214679268" sldId="674"/>
        </pc:sldMkLst>
        <pc:spChg chg="del mod">
          <ac:chgData name="Kyle Patricia Karnuta" userId="82361d48-8bea-4924-8944-c280714f0564" providerId="ADAL" clId="{961845B5-1AAA-EF41-9260-24DA5B6F3097}" dt="2025-04-28T19:44:21.688" v="55" actId="478"/>
          <ac:spMkLst>
            <pc:docMk/>
            <pc:sldMk cId="4214679268" sldId="674"/>
            <ac:spMk id="4" creationId="{2F805AEE-B6FD-550B-50A7-D97CE9CEA904}"/>
          </ac:spMkLst>
        </pc:spChg>
      </pc:sldChg>
      <pc:sldChg chg="delSp modSp mod modNotesTx">
        <pc:chgData name="Kyle Patricia Karnuta" userId="82361d48-8bea-4924-8944-c280714f0564" providerId="ADAL" clId="{961845B5-1AAA-EF41-9260-24DA5B6F3097}" dt="2025-04-28T19:44:33.179" v="61" actId="478"/>
        <pc:sldMkLst>
          <pc:docMk/>
          <pc:sldMk cId="3806779865" sldId="675"/>
        </pc:sldMkLst>
        <pc:spChg chg="del mod">
          <ac:chgData name="Kyle Patricia Karnuta" userId="82361d48-8bea-4924-8944-c280714f0564" providerId="ADAL" clId="{961845B5-1AAA-EF41-9260-24DA5B6F3097}" dt="2025-04-28T19:44:33.179" v="61" actId="478"/>
          <ac:spMkLst>
            <pc:docMk/>
            <pc:sldMk cId="3806779865" sldId="675"/>
            <ac:spMk id="3" creationId="{49946383-3F02-D7C1-4B79-5484298E2CF4}"/>
          </ac:spMkLst>
        </pc:spChg>
      </pc:sldChg>
      <pc:sldChg chg="delSp modSp mod modNotesTx">
        <pc:chgData name="Kyle Patricia Karnuta" userId="82361d48-8bea-4924-8944-c280714f0564" providerId="ADAL" clId="{961845B5-1AAA-EF41-9260-24DA5B6F3097}" dt="2025-04-28T19:44:47.828" v="70" actId="478"/>
        <pc:sldMkLst>
          <pc:docMk/>
          <pc:sldMk cId="3493227384" sldId="677"/>
        </pc:sldMkLst>
        <pc:spChg chg="del mod">
          <ac:chgData name="Kyle Patricia Karnuta" userId="82361d48-8bea-4924-8944-c280714f0564" providerId="ADAL" clId="{961845B5-1AAA-EF41-9260-24DA5B6F3097}" dt="2025-04-28T19:44:47.828" v="70" actId="478"/>
          <ac:spMkLst>
            <pc:docMk/>
            <pc:sldMk cId="3493227384" sldId="677"/>
            <ac:spMk id="3" creationId="{80E3E784-B09D-9516-DC60-317DDA89FDBF}"/>
          </ac:spMkLst>
        </pc:spChg>
      </pc:sldChg>
      <pc:sldChg chg="delSp modSp mod modNotesTx">
        <pc:chgData name="Kyle Patricia Karnuta" userId="82361d48-8bea-4924-8944-c280714f0564" providerId="ADAL" clId="{961845B5-1AAA-EF41-9260-24DA5B6F3097}" dt="2025-04-28T19:44:42.921" v="67" actId="478"/>
        <pc:sldMkLst>
          <pc:docMk/>
          <pc:sldMk cId="4261757448" sldId="678"/>
        </pc:sldMkLst>
        <pc:spChg chg="del mod">
          <ac:chgData name="Kyle Patricia Karnuta" userId="82361d48-8bea-4924-8944-c280714f0564" providerId="ADAL" clId="{961845B5-1AAA-EF41-9260-24DA5B6F3097}" dt="2025-04-28T19:44:42.921" v="67" actId="478"/>
          <ac:spMkLst>
            <pc:docMk/>
            <pc:sldMk cId="4261757448" sldId="678"/>
            <ac:spMk id="5" creationId="{98462A4D-604B-2ADF-1D8E-B5E891674CC2}"/>
          </ac:spMkLst>
        </pc:spChg>
      </pc:sldChg>
      <pc:sldChg chg="delSp modSp mod modNotesTx">
        <pc:chgData name="Kyle Patricia Karnuta" userId="82361d48-8bea-4924-8944-c280714f0564" providerId="ADAL" clId="{961845B5-1AAA-EF41-9260-24DA5B6F3097}" dt="2025-04-28T19:44:57.450" v="76" actId="478"/>
        <pc:sldMkLst>
          <pc:docMk/>
          <pc:sldMk cId="3480253809" sldId="679"/>
        </pc:sldMkLst>
        <pc:spChg chg="del mod">
          <ac:chgData name="Kyle Patricia Karnuta" userId="82361d48-8bea-4924-8944-c280714f0564" providerId="ADAL" clId="{961845B5-1AAA-EF41-9260-24DA5B6F3097}" dt="2025-04-28T19:44:57.450" v="76" actId="478"/>
          <ac:spMkLst>
            <pc:docMk/>
            <pc:sldMk cId="3480253809" sldId="679"/>
            <ac:spMk id="3" creationId="{61C50864-A3B9-0123-D984-2465E12A0935}"/>
          </ac:spMkLst>
        </pc:spChg>
      </pc:sldChg>
      <pc:sldChg chg="delSp modSp mod modNotesTx">
        <pc:chgData name="Kyle Patricia Karnuta" userId="82361d48-8bea-4924-8944-c280714f0564" providerId="ADAL" clId="{961845B5-1AAA-EF41-9260-24DA5B6F3097}" dt="2025-04-28T19:45:01.806" v="79" actId="478"/>
        <pc:sldMkLst>
          <pc:docMk/>
          <pc:sldMk cId="2537804028" sldId="680"/>
        </pc:sldMkLst>
        <pc:spChg chg="del mod">
          <ac:chgData name="Kyle Patricia Karnuta" userId="82361d48-8bea-4924-8944-c280714f0564" providerId="ADAL" clId="{961845B5-1AAA-EF41-9260-24DA5B6F3097}" dt="2025-04-28T19:45:01.806" v="79" actId="478"/>
          <ac:spMkLst>
            <pc:docMk/>
            <pc:sldMk cId="2537804028" sldId="680"/>
            <ac:spMk id="3" creationId="{144D1554-E4A2-D044-65F8-70E40CEFE24D}"/>
          </ac:spMkLst>
        </pc:spChg>
      </pc:sldChg>
      <pc:sldChg chg="delSp modSp mod modNotesTx">
        <pc:chgData name="Kyle Patricia Karnuta" userId="82361d48-8bea-4924-8944-c280714f0564" providerId="ADAL" clId="{961845B5-1AAA-EF41-9260-24DA5B6F3097}" dt="2025-04-28T19:44:53.089" v="73" actId="478"/>
        <pc:sldMkLst>
          <pc:docMk/>
          <pc:sldMk cId="4177797494" sldId="681"/>
        </pc:sldMkLst>
        <pc:spChg chg="del mod">
          <ac:chgData name="Kyle Patricia Karnuta" userId="82361d48-8bea-4924-8944-c280714f0564" providerId="ADAL" clId="{961845B5-1AAA-EF41-9260-24DA5B6F3097}" dt="2025-04-28T19:44:53.089" v="73" actId="478"/>
          <ac:spMkLst>
            <pc:docMk/>
            <pc:sldMk cId="4177797494" sldId="681"/>
            <ac:spMk id="3" creationId="{8C8E6EA7-F683-9F98-8103-FD08985F0A7A}"/>
          </ac:spMkLst>
        </pc:spChg>
      </pc:sldChg>
      <pc:sldChg chg="delSp modSp mod modNotesTx">
        <pc:chgData name="Kyle Patricia Karnuta" userId="82361d48-8bea-4924-8944-c280714f0564" providerId="ADAL" clId="{961845B5-1AAA-EF41-9260-24DA5B6F3097}" dt="2025-04-28T19:45:06.066" v="82" actId="478"/>
        <pc:sldMkLst>
          <pc:docMk/>
          <pc:sldMk cId="3825802352" sldId="682"/>
        </pc:sldMkLst>
        <pc:spChg chg="del mod">
          <ac:chgData name="Kyle Patricia Karnuta" userId="82361d48-8bea-4924-8944-c280714f0564" providerId="ADAL" clId="{961845B5-1AAA-EF41-9260-24DA5B6F3097}" dt="2025-04-28T19:45:06.066" v="82" actId="478"/>
          <ac:spMkLst>
            <pc:docMk/>
            <pc:sldMk cId="3825802352" sldId="682"/>
            <ac:spMk id="3" creationId="{8A7878ED-17DF-BE03-33F1-0660E4E46CB8}"/>
          </ac:spMkLst>
        </pc:spChg>
      </pc:sldChg>
      <pc:sldChg chg="delSp modSp mod modNotesTx">
        <pc:chgData name="Kyle Patricia Karnuta" userId="82361d48-8bea-4924-8944-c280714f0564" providerId="ADAL" clId="{961845B5-1AAA-EF41-9260-24DA5B6F3097}" dt="2025-04-28T19:48:27.316" v="177" actId="478"/>
        <pc:sldMkLst>
          <pc:docMk/>
          <pc:sldMk cId="1187861771" sldId="683"/>
        </pc:sldMkLst>
        <pc:spChg chg="del mod">
          <ac:chgData name="Kyle Patricia Karnuta" userId="82361d48-8bea-4924-8944-c280714f0564" providerId="ADAL" clId="{961845B5-1AAA-EF41-9260-24DA5B6F3097}" dt="2025-04-28T19:48:27.316" v="177" actId="478"/>
          <ac:spMkLst>
            <pc:docMk/>
            <pc:sldMk cId="1187861771" sldId="683"/>
            <ac:spMk id="3" creationId="{057895E1-327C-E8C4-3BA4-756DECE7C5FB}"/>
          </ac:spMkLst>
        </pc:spChg>
      </pc:sldChg>
      <pc:sldChg chg="delSp modSp mod modNotesTx">
        <pc:chgData name="Kyle Patricia Karnuta" userId="82361d48-8bea-4924-8944-c280714f0564" providerId="ADAL" clId="{961845B5-1AAA-EF41-9260-24DA5B6F3097}" dt="2025-04-28T19:46:32.345" v="103" actId="478"/>
        <pc:sldMkLst>
          <pc:docMk/>
          <pc:sldMk cId="1244469163" sldId="691"/>
        </pc:sldMkLst>
        <pc:spChg chg="del mod">
          <ac:chgData name="Kyle Patricia Karnuta" userId="82361d48-8bea-4924-8944-c280714f0564" providerId="ADAL" clId="{961845B5-1AAA-EF41-9260-24DA5B6F3097}" dt="2025-04-28T19:46:32.345" v="103" actId="478"/>
          <ac:spMkLst>
            <pc:docMk/>
            <pc:sldMk cId="1244469163" sldId="691"/>
            <ac:spMk id="5" creationId="{F66EB61E-D551-02C6-4D2F-9A9E1D0260A9}"/>
          </ac:spMkLst>
        </pc:spChg>
      </pc:sldChg>
      <pc:sldChg chg="delSp modSp mod modNotesTx">
        <pc:chgData name="Kyle Patricia Karnuta" userId="82361d48-8bea-4924-8944-c280714f0564" providerId="ADAL" clId="{961845B5-1AAA-EF41-9260-24DA5B6F3097}" dt="2025-04-28T19:46:38.487" v="106" actId="478"/>
        <pc:sldMkLst>
          <pc:docMk/>
          <pc:sldMk cId="2698188113" sldId="694"/>
        </pc:sldMkLst>
        <pc:spChg chg="del mod">
          <ac:chgData name="Kyle Patricia Karnuta" userId="82361d48-8bea-4924-8944-c280714f0564" providerId="ADAL" clId="{961845B5-1AAA-EF41-9260-24DA5B6F3097}" dt="2025-04-28T19:46:38.487" v="106" actId="478"/>
          <ac:spMkLst>
            <pc:docMk/>
            <pc:sldMk cId="2698188113" sldId="694"/>
            <ac:spMk id="2" creationId="{27AC3AC8-CB7D-0CE4-74A1-477AE50F5086}"/>
          </ac:spMkLst>
        </pc:spChg>
      </pc:sldChg>
      <pc:sldChg chg="delSp modSp mod modNotesTx">
        <pc:chgData name="Kyle Patricia Karnuta" userId="82361d48-8bea-4924-8944-c280714f0564" providerId="ADAL" clId="{961845B5-1AAA-EF41-9260-24DA5B6F3097}" dt="2025-04-28T19:46:44.846" v="109" actId="478"/>
        <pc:sldMkLst>
          <pc:docMk/>
          <pc:sldMk cId="1022104990" sldId="695"/>
        </pc:sldMkLst>
        <pc:spChg chg="del mod">
          <ac:chgData name="Kyle Patricia Karnuta" userId="82361d48-8bea-4924-8944-c280714f0564" providerId="ADAL" clId="{961845B5-1AAA-EF41-9260-24DA5B6F3097}" dt="2025-04-28T19:46:44.846" v="109" actId="478"/>
          <ac:spMkLst>
            <pc:docMk/>
            <pc:sldMk cId="1022104990" sldId="695"/>
            <ac:spMk id="5" creationId="{5CFE1143-E617-0DC5-76D7-E36745C44C0C}"/>
          </ac:spMkLst>
        </pc:spChg>
      </pc:sldChg>
      <pc:sldChg chg="delSp modSp mod modNotesTx">
        <pc:chgData name="Kyle Patricia Karnuta" userId="82361d48-8bea-4924-8944-c280714f0564" providerId="ADAL" clId="{961845B5-1AAA-EF41-9260-24DA5B6F3097}" dt="2025-04-28T19:46:53.197" v="112" actId="478"/>
        <pc:sldMkLst>
          <pc:docMk/>
          <pc:sldMk cId="3492954789" sldId="696"/>
        </pc:sldMkLst>
        <pc:spChg chg="del mod">
          <ac:chgData name="Kyle Patricia Karnuta" userId="82361d48-8bea-4924-8944-c280714f0564" providerId="ADAL" clId="{961845B5-1AAA-EF41-9260-24DA5B6F3097}" dt="2025-04-28T19:46:53.197" v="112" actId="478"/>
          <ac:spMkLst>
            <pc:docMk/>
            <pc:sldMk cId="3492954789" sldId="696"/>
            <ac:spMk id="2" creationId="{0677C6A7-2EF2-C10A-D3C0-B4C5AEA9969C}"/>
          </ac:spMkLst>
        </pc:spChg>
      </pc:sldChg>
      <pc:sldChg chg="delSp modSp mod modNotesTx">
        <pc:chgData name="Kyle Patricia Karnuta" userId="82361d48-8bea-4924-8944-c280714f0564" providerId="ADAL" clId="{961845B5-1AAA-EF41-9260-24DA5B6F3097}" dt="2025-04-28T19:47:08.526" v="120" actId="478"/>
        <pc:sldMkLst>
          <pc:docMk/>
          <pc:sldMk cId="604028237" sldId="697"/>
        </pc:sldMkLst>
        <pc:spChg chg="del mod">
          <ac:chgData name="Kyle Patricia Karnuta" userId="82361d48-8bea-4924-8944-c280714f0564" providerId="ADAL" clId="{961845B5-1AAA-EF41-9260-24DA5B6F3097}" dt="2025-04-28T19:47:08.526" v="120" actId="478"/>
          <ac:spMkLst>
            <pc:docMk/>
            <pc:sldMk cId="604028237" sldId="697"/>
            <ac:spMk id="2" creationId="{554FE411-EA8D-DAED-E0FD-F8D18221FB69}"/>
          </ac:spMkLst>
        </pc:spChg>
      </pc:sldChg>
      <pc:sldChg chg="delSp modSp mod modNotesTx">
        <pc:chgData name="Kyle Patricia Karnuta" userId="82361d48-8bea-4924-8944-c280714f0564" providerId="ADAL" clId="{961845B5-1AAA-EF41-9260-24DA5B6F3097}" dt="2025-04-28T19:47:15.269" v="123" actId="478"/>
        <pc:sldMkLst>
          <pc:docMk/>
          <pc:sldMk cId="1448972189" sldId="698"/>
        </pc:sldMkLst>
        <pc:spChg chg="del mod">
          <ac:chgData name="Kyle Patricia Karnuta" userId="82361d48-8bea-4924-8944-c280714f0564" providerId="ADAL" clId="{961845B5-1AAA-EF41-9260-24DA5B6F3097}" dt="2025-04-28T19:47:15.269" v="123" actId="478"/>
          <ac:spMkLst>
            <pc:docMk/>
            <pc:sldMk cId="1448972189" sldId="698"/>
            <ac:spMk id="3" creationId="{050B0E3F-B3BD-D4D2-CF9F-4DA2F1711594}"/>
          </ac:spMkLst>
        </pc:spChg>
      </pc:sldChg>
      <pc:sldChg chg="delSp modSp mod modNotesTx">
        <pc:chgData name="Kyle Patricia Karnuta" userId="82361d48-8bea-4924-8944-c280714f0564" providerId="ADAL" clId="{961845B5-1AAA-EF41-9260-24DA5B6F3097}" dt="2025-04-28T19:47:21.120" v="126" actId="478"/>
        <pc:sldMkLst>
          <pc:docMk/>
          <pc:sldMk cId="2046202094" sldId="699"/>
        </pc:sldMkLst>
        <pc:spChg chg="del mod">
          <ac:chgData name="Kyle Patricia Karnuta" userId="82361d48-8bea-4924-8944-c280714f0564" providerId="ADAL" clId="{961845B5-1AAA-EF41-9260-24DA5B6F3097}" dt="2025-04-28T19:47:21.120" v="126" actId="478"/>
          <ac:spMkLst>
            <pc:docMk/>
            <pc:sldMk cId="2046202094" sldId="699"/>
            <ac:spMk id="3" creationId="{DA10B4D5-BDA4-E4DB-45E6-17BCB4DAE9BB}"/>
          </ac:spMkLst>
        </pc:spChg>
      </pc:sldChg>
      <pc:sldChg chg="modSp mod">
        <pc:chgData name="Kyle Patricia Karnuta" userId="82361d48-8bea-4924-8944-c280714f0564" providerId="ADAL" clId="{961845B5-1AAA-EF41-9260-24DA5B6F3097}" dt="2025-04-28T19:48:37.688" v="181" actId="27636"/>
        <pc:sldMkLst>
          <pc:docMk/>
          <pc:sldMk cId="4184422798" sldId="704"/>
        </pc:sldMkLst>
        <pc:spChg chg="mod">
          <ac:chgData name="Kyle Patricia Karnuta" userId="82361d48-8bea-4924-8944-c280714f0564" providerId="ADAL" clId="{961845B5-1AAA-EF41-9260-24DA5B6F3097}" dt="2025-04-28T19:48:37.688" v="181" actId="27636"/>
          <ac:spMkLst>
            <pc:docMk/>
            <pc:sldMk cId="4184422798" sldId="704"/>
            <ac:spMk id="5" creationId="{E3214E65-9968-298E-AB3F-0BB29AF3E839}"/>
          </ac:spMkLst>
        </pc:spChg>
      </pc:sldChg>
      <pc:sldChg chg="delSp modSp mod modNotesTx">
        <pc:chgData name="Kyle Patricia Karnuta" userId="82361d48-8bea-4924-8944-c280714f0564" providerId="ADAL" clId="{961845B5-1AAA-EF41-9260-24DA5B6F3097}" dt="2025-04-28T19:45:41.076" v="96" actId="478"/>
        <pc:sldMkLst>
          <pc:docMk/>
          <pc:sldMk cId="3378896504" sldId="718"/>
        </pc:sldMkLst>
        <pc:spChg chg="del mod">
          <ac:chgData name="Kyle Patricia Karnuta" userId="82361d48-8bea-4924-8944-c280714f0564" providerId="ADAL" clId="{961845B5-1AAA-EF41-9260-24DA5B6F3097}" dt="2025-04-28T19:45:41.076" v="96" actId="478"/>
          <ac:spMkLst>
            <pc:docMk/>
            <pc:sldMk cId="3378896504" sldId="718"/>
            <ac:spMk id="20" creationId="{48F761C4-5D2B-D419-0725-7D308E9E6794}"/>
          </ac:spMkLst>
        </pc:spChg>
      </pc:sldChg>
      <pc:sldChg chg="delSp modSp mod modNotesTx">
        <pc:chgData name="Kyle Patricia Karnuta" userId="82361d48-8bea-4924-8944-c280714f0564" providerId="ADAL" clId="{961845B5-1AAA-EF41-9260-24DA5B6F3097}" dt="2025-04-28T19:46:24.833" v="100" actId="20577"/>
        <pc:sldMkLst>
          <pc:docMk/>
          <pc:sldMk cId="1819932735" sldId="720"/>
        </pc:sldMkLst>
        <pc:spChg chg="mod">
          <ac:chgData name="Kyle Patricia Karnuta" userId="82361d48-8bea-4924-8944-c280714f0564" providerId="ADAL" clId="{961845B5-1AAA-EF41-9260-24DA5B6F3097}" dt="2025-04-28T19:46:24.833" v="100" actId="20577"/>
          <ac:spMkLst>
            <pc:docMk/>
            <pc:sldMk cId="1819932735" sldId="720"/>
            <ac:spMk id="3" creationId="{F1C04E51-CC50-C553-C348-F8117C306C32}"/>
          </ac:spMkLst>
        </pc:spChg>
        <pc:spChg chg="del mod">
          <ac:chgData name="Kyle Patricia Karnuta" userId="82361d48-8bea-4924-8944-c280714f0564" providerId="ADAL" clId="{961845B5-1AAA-EF41-9260-24DA5B6F3097}" dt="2025-04-28T19:45:35.234" v="93" actId="478"/>
          <ac:spMkLst>
            <pc:docMk/>
            <pc:sldMk cId="1819932735" sldId="720"/>
            <ac:spMk id="5" creationId="{1E967E4A-A875-2EC9-7AB6-2201D7F49C92}"/>
          </ac:spMkLst>
        </pc:spChg>
      </pc:sldChg>
      <pc:sldChg chg="modSp mod">
        <pc:chgData name="Kyle Patricia Karnuta" userId="82361d48-8bea-4924-8944-c280714f0564" providerId="ADAL" clId="{961845B5-1AAA-EF41-9260-24DA5B6F3097}" dt="2025-04-28T19:45:46.704" v="98" actId="20577"/>
        <pc:sldMkLst>
          <pc:docMk/>
          <pc:sldMk cId="3048637898" sldId="721"/>
        </pc:sldMkLst>
        <pc:spChg chg="mod">
          <ac:chgData name="Kyle Patricia Karnuta" userId="82361d48-8bea-4924-8944-c280714f0564" providerId="ADAL" clId="{961845B5-1AAA-EF41-9260-24DA5B6F3097}" dt="2025-04-28T19:45:46.704" v="98" actId="20577"/>
          <ac:spMkLst>
            <pc:docMk/>
            <pc:sldMk cId="3048637898" sldId="721"/>
            <ac:spMk id="3" creationId="{3A752EFF-D326-814B-545F-C5258C39E529}"/>
          </ac:spMkLst>
        </pc:spChg>
      </pc:sldChg>
      <pc:sldChg chg="delSp modSp mod modNotesTx">
        <pc:chgData name="Kyle Patricia Karnuta" userId="82361d48-8bea-4924-8944-c280714f0564" providerId="ADAL" clId="{961845B5-1AAA-EF41-9260-24DA5B6F3097}" dt="2025-04-28T19:47:03.714" v="117" actId="478"/>
        <pc:sldMkLst>
          <pc:docMk/>
          <pc:sldMk cId="3564187535" sldId="723"/>
        </pc:sldMkLst>
        <pc:spChg chg="mod">
          <ac:chgData name="Kyle Patricia Karnuta" userId="82361d48-8bea-4924-8944-c280714f0564" providerId="ADAL" clId="{961845B5-1AAA-EF41-9260-24DA5B6F3097}" dt="2025-04-28T19:46:57.810" v="114" actId="20577"/>
          <ac:spMkLst>
            <pc:docMk/>
            <pc:sldMk cId="3564187535" sldId="723"/>
            <ac:spMk id="3" creationId="{4C400A6B-8724-DD03-7B5B-73F920E61A85}"/>
          </ac:spMkLst>
        </pc:spChg>
        <pc:spChg chg="del mod">
          <ac:chgData name="Kyle Patricia Karnuta" userId="82361d48-8bea-4924-8944-c280714f0564" providerId="ADAL" clId="{961845B5-1AAA-EF41-9260-24DA5B6F3097}" dt="2025-04-28T19:47:03.714" v="117" actId="478"/>
          <ac:spMkLst>
            <pc:docMk/>
            <pc:sldMk cId="3564187535" sldId="723"/>
            <ac:spMk id="5" creationId="{E32AFED7-38D9-B452-8B63-D028AFE81125}"/>
          </ac:spMkLst>
        </pc:spChg>
      </pc:sldChg>
      <pc:sldChg chg="delSp modSp mod modNotesTx">
        <pc:chgData name="Kyle Patricia Karnuta" userId="82361d48-8bea-4924-8944-c280714f0564" providerId="ADAL" clId="{961845B5-1AAA-EF41-9260-24DA5B6F3097}" dt="2025-04-28T19:47:51.404" v="149" actId="478"/>
        <pc:sldMkLst>
          <pc:docMk/>
          <pc:sldMk cId="4073818434" sldId="725"/>
        </pc:sldMkLst>
        <pc:spChg chg="mod">
          <ac:chgData name="Kyle Patricia Karnuta" userId="82361d48-8bea-4924-8944-c280714f0564" providerId="ADAL" clId="{961845B5-1AAA-EF41-9260-24DA5B6F3097}" dt="2025-04-28T19:47:45.468" v="146" actId="20577"/>
          <ac:spMkLst>
            <pc:docMk/>
            <pc:sldMk cId="4073818434" sldId="725"/>
            <ac:spMk id="3" creationId="{ABFE1C43-9F81-EA95-9613-ADD6619E17F4}"/>
          </ac:spMkLst>
        </pc:spChg>
        <pc:spChg chg="del mod">
          <ac:chgData name="Kyle Patricia Karnuta" userId="82361d48-8bea-4924-8944-c280714f0564" providerId="ADAL" clId="{961845B5-1AAA-EF41-9260-24DA5B6F3097}" dt="2025-04-28T19:47:51.404" v="149" actId="478"/>
          <ac:spMkLst>
            <pc:docMk/>
            <pc:sldMk cId="4073818434" sldId="725"/>
            <ac:spMk id="5" creationId="{7C4BEC29-7305-D816-1522-D8A67FB9F7C3}"/>
          </ac:spMkLst>
        </pc:spChg>
      </pc:sldChg>
      <pc:sldChg chg="delSp modSp mod modNotesTx">
        <pc:chgData name="Kyle Patricia Karnuta" userId="82361d48-8bea-4924-8944-c280714f0564" providerId="ADAL" clId="{961845B5-1AAA-EF41-9260-24DA5B6F3097}" dt="2025-04-28T19:48:17.815" v="171" actId="478"/>
        <pc:sldMkLst>
          <pc:docMk/>
          <pc:sldMk cId="2818606020" sldId="726"/>
        </pc:sldMkLst>
        <pc:spChg chg="mod">
          <ac:chgData name="Kyle Patricia Karnuta" userId="82361d48-8bea-4924-8944-c280714f0564" providerId="ADAL" clId="{961845B5-1AAA-EF41-9260-24DA5B6F3097}" dt="2025-04-28T19:48:10.126" v="168" actId="20577"/>
          <ac:spMkLst>
            <pc:docMk/>
            <pc:sldMk cId="2818606020" sldId="726"/>
            <ac:spMk id="3" creationId="{AB1C3975-D6C3-6928-2B13-F803CD423453}"/>
          </ac:spMkLst>
        </pc:spChg>
        <pc:spChg chg="del mod">
          <ac:chgData name="Kyle Patricia Karnuta" userId="82361d48-8bea-4924-8944-c280714f0564" providerId="ADAL" clId="{961845B5-1AAA-EF41-9260-24DA5B6F3097}" dt="2025-04-28T19:48:17.815" v="171" actId="478"/>
          <ac:spMkLst>
            <pc:docMk/>
            <pc:sldMk cId="2818606020" sldId="726"/>
            <ac:spMk id="5" creationId="{D5DDB3D7-36EE-56BE-2BEA-EB949F971530}"/>
          </ac:spMkLst>
        </pc:spChg>
      </pc:sldChg>
      <pc:sldChg chg="delSp modSp mod modNotesTx">
        <pc:chgData name="Kyle Patricia Karnuta" userId="82361d48-8bea-4924-8944-c280714f0564" providerId="ADAL" clId="{961845B5-1AAA-EF41-9260-24DA5B6F3097}" dt="2025-04-28T19:48:22.432" v="174" actId="478"/>
        <pc:sldMkLst>
          <pc:docMk/>
          <pc:sldMk cId="809329147" sldId="727"/>
        </pc:sldMkLst>
        <pc:spChg chg="del mod">
          <ac:chgData name="Kyle Patricia Karnuta" userId="82361d48-8bea-4924-8944-c280714f0564" providerId="ADAL" clId="{961845B5-1AAA-EF41-9260-24DA5B6F3097}" dt="2025-04-28T19:48:22.432" v="174" actId="478"/>
          <ac:spMkLst>
            <pc:docMk/>
            <pc:sldMk cId="809329147" sldId="727"/>
            <ac:spMk id="3" creationId="{12CC3B5B-C2DA-D59C-3A29-59EC2A7C6530}"/>
          </ac:spMkLst>
        </pc:spChg>
      </pc:sldChg>
      <pc:sldChg chg="delSp modSp mod modNotesTx">
        <pc:chgData name="Kyle Patricia Karnuta" userId="82361d48-8bea-4924-8944-c280714f0564" providerId="ADAL" clId="{961845B5-1AAA-EF41-9260-24DA5B6F3097}" dt="2025-04-28T19:44:37.443" v="64" actId="478"/>
        <pc:sldMkLst>
          <pc:docMk/>
          <pc:sldMk cId="379005718" sldId="737"/>
        </pc:sldMkLst>
        <pc:spChg chg="del mod">
          <ac:chgData name="Kyle Patricia Karnuta" userId="82361d48-8bea-4924-8944-c280714f0564" providerId="ADAL" clId="{961845B5-1AAA-EF41-9260-24DA5B6F3097}" dt="2025-04-28T19:44:37.443" v="64" actId="478"/>
          <ac:spMkLst>
            <pc:docMk/>
            <pc:sldMk cId="379005718" sldId="737"/>
            <ac:spMk id="3" creationId="{B6115ECE-3CEC-B6F2-FB92-D343AD9C6991}"/>
          </ac:spMkLst>
        </pc:spChg>
      </pc:sldChg>
      <pc:sldChg chg="delSp mod modNotesTx">
        <pc:chgData name="Kyle Patricia Karnuta" userId="82361d48-8bea-4924-8944-c280714f0564" providerId="ADAL" clId="{961845B5-1AAA-EF41-9260-24DA5B6F3097}" dt="2025-04-28T19:45:13.222" v="84" actId="478"/>
        <pc:sldMkLst>
          <pc:docMk/>
          <pc:sldMk cId="87226165" sldId="738"/>
        </pc:sldMkLst>
        <pc:spChg chg="del">
          <ac:chgData name="Kyle Patricia Karnuta" userId="82361d48-8bea-4924-8944-c280714f0564" providerId="ADAL" clId="{961845B5-1AAA-EF41-9260-24DA5B6F3097}" dt="2025-04-28T19:45:13.222" v="84" actId="478"/>
          <ac:spMkLst>
            <pc:docMk/>
            <pc:sldMk cId="87226165" sldId="738"/>
            <ac:spMk id="6" creationId="{1333AB3C-A21E-CB3A-6CC7-D961D84B6687}"/>
          </ac:spMkLst>
        </pc:spChg>
      </pc:sldChg>
      <pc:sldChg chg="delSp modSp mod modNotesTx">
        <pc:chgData name="Kyle Patricia Karnuta" userId="82361d48-8bea-4924-8944-c280714f0564" providerId="ADAL" clId="{961845B5-1AAA-EF41-9260-24DA5B6F3097}" dt="2025-04-28T19:45:20.865" v="87" actId="478"/>
        <pc:sldMkLst>
          <pc:docMk/>
          <pc:sldMk cId="1497834198" sldId="739"/>
        </pc:sldMkLst>
        <pc:spChg chg="del mod">
          <ac:chgData name="Kyle Patricia Karnuta" userId="82361d48-8bea-4924-8944-c280714f0564" providerId="ADAL" clId="{961845B5-1AAA-EF41-9260-24DA5B6F3097}" dt="2025-04-28T19:45:20.865" v="87" actId="478"/>
          <ac:spMkLst>
            <pc:docMk/>
            <pc:sldMk cId="1497834198" sldId="739"/>
            <ac:spMk id="7" creationId="{CAA3BADA-68C0-8A46-D6F9-C81D28B88648}"/>
          </ac:spMkLst>
        </pc:spChg>
      </pc:sldChg>
      <pc:sldChg chg="delSp modSp mod modNotesTx">
        <pc:chgData name="Kyle Patricia Karnuta" userId="82361d48-8bea-4924-8944-c280714f0564" providerId="ADAL" clId="{961845B5-1AAA-EF41-9260-24DA5B6F3097}" dt="2025-04-28T19:45:26.600" v="90" actId="478"/>
        <pc:sldMkLst>
          <pc:docMk/>
          <pc:sldMk cId="1014899391" sldId="740"/>
        </pc:sldMkLst>
        <pc:spChg chg="del mod">
          <ac:chgData name="Kyle Patricia Karnuta" userId="82361d48-8bea-4924-8944-c280714f0564" providerId="ADAL" clId="{961845B5-1AAA-EF41-9260-24DA5B6F3097}" dt="2025-04-28T19:45:26.600" v="90" actId="478"/>
          <ac:spMkLst>
            <pc:docMk/>
            <pc:sldMk cId="1014899391" sldId="740"/>
            <ac:spMk id="7" creationId="{88B0AE41-4893-46AF-F165-81B1E311A30B}"/>
          </ac:spMkLst>
        </pc:spChg>
      </pc:sldChg>
      <pc:sldChg chg="delSp modSp mod modNotesTx">
        <pc:chgData name="Kyle Patricia Karnuta" userId="82361d48-8bea-4924-8944-c280714f0564" providerId="ADAL" clId="{961845B5-1AAA-EF41-9260-24DA5B6F3097}" dt="2025-04-28T19:47:33.699" v="138" actId="478"/>
        <pc:sldMkLst>
          <pc:docMk/>
          <pc:sldMk cId="223082147" sldId="741"/>
        </pc:sldMkLst>
        <pc:spChg chg="mod">
          <ac:chgData name="Kyle Patricia Karnuta" userId="82361d48-8bea-4924-8944-c280714f0564" providerId="ADAL" clId="{961845B5-1AAA-EF41-9260-24DA5B6F3097}" dt="2025-04-28T19:47:27.142" v="135" actId="20577"/>
          <ac:spMkLst>
            <pc:docMk/>
            <pc:sldMk cId="223082147" sldId="741"/>
            <ac:spMk id="3" creationId="{B4BC74AC-7458-89BE-E9C5-E246918877A7}"/>
          </ac:spMkLst>
        </pc:spChg>
        <pc:spChg chg="del mod">
          <ac:chgData name="Kyle Patricia Karnuta" userId="82361d48-8bea-4924-8944-c280714f0564" providerId="ADAL" clId="{961845B5-1AAA-EF41-9260-24DA5B6F3097}" dt="2025-04-28T19:47:33.699" v="138" actId="478"/>
          <ac:spMkLst>
            <pc:docMk/>
            <pc:sldMk cId="223082147" sldId="741"/>
            <ac:spMk id="5" creationId="{EB21A2E0-1711-1B6C-F9DC-BCA757F91E83}"/>
          </ac:spMkLst>
        </pc:spChg>
      </pc:sldChg>
      <pc:sldChg chg="delSp modSp mod modNotesTx">
        <pc:chgData name="Kyle Patricia Karnuta" userId="82361d48-8bea-4924-8944-c280714f0564" providerId="ADAL" clId="{961845B5-1AAA-EF41-9260-24DA5B6F3097}" dt="2025-04-28T19:47:58.236" v="152" actId="478"/>
        <pc:sldMkLst>
          <pc:docMk/>
          <pc:sldMk cId="944036744" sldId="742"/>
        </pc:sldMkLst>
        <pc:spChg chg="del mod">
          <ac:chgData name="Kyle Patricia Karnuta" userId="82361d48-8bea-4924-8944-c280714f0564" providerId="ADAL" clId="{961845B5-1AAA-EF41-9260-24DA5B6F3097}" dt="2025-04-28T19:47:58.236" v="152" actId="478"/>
          <ac:spMkLst>
            <pc:docMk/>
            <pc:sldMk cId="944036744" sldId="742"/>
            <ac:spMk id="9" creationId="{0DEC83CE-9E5F-448D-2403-B313D4C18AF3}"/>
          </ac:spMkLst>
        </pc:spChg>
      </pc:sldChg>
      <pc:sldChg chg="modSp mod">
        <pc:chgData name="Kyle Patricia Karnuta" userId="82361d48-8bea-4924-8944-c280714f0564" providerId="ADAL" clId="{961845B5-1AAA-EF41-9260-24DA5B6F3097}" dt="2025-04-28T19:49:30.028" v="191" actId="20577"/>
        <pc:sldMkLst>
          <pc:docMk/>
          <pc:sldMk cId="2101725563" sldId="745"/>
        </pc:sldMkLst>
        <pc:spChg chg="mod">
          <ac:chgData name="Kyle Patricia Karnuta" userId="82361d48-8bea-4924-8944-c280714f0564" providerId="ADAL" clId="{961845B5-1AAA-EF41-9260-24DA5B6F3097}" dt="2025-04-28T19:49:30.028" v="191" actId="20577"/>
          <ac:spMkLst>
            <pc:docMk/>
            <pc:sldMk cId="2101725563" sldId="745"/>
            <ac:spMk id="2" creationId="{19956240-BFCD-3556-3B36-8D4311B25EC3}"/>
          </ac:spMkLst>
        </pc:spChg>
      </pc:sldChg>
      <pc:sldChg chg="modSp add mod">
        <pc:chgData name="Kyle Patricia Karnuta" userId="82361d48-8bea-4924-8944-c280714f0564" providerId="ADAL" clId="{961845B5-1AAA-EF41-9260-24DA5B6F3097}" dt="2025-04-17T16:01:13.322" v="29" actId="20577"/>
        <pc:sldMkLst>
          <pc:docMk/>
          <pc:sldMk cId="4096689434" sldId="746"/>
        </pc:sldMkLst>
        <pc:spChg chg="mod">
          <ac:chgData name="Kyle Patricia Karnuta" userId="82361d48-8bea-4924-8944-c280714f0564" providerId="ADAL" clId="{961845B5-1AAA-EF41-9260-24DA5B6F3097}" dt="2025-04-17T16:01:13.322" v="29" actId="20577"/>
          <ac:spMkLst>
            <pc:docMk/>
            <pc:sldMk cId="4096689434" sldId="746"/>
            <ac:spMk id="2" creationId="{D9B07DDE-D4D7-0053-A9E3-B8D19A950E86}"/>
          </ac:spMkLst>
        </pc:spChg>
      </pc:sldChg>
    </pc:docChg>
  </pc:docChgLst>
  <pc:docChgLst>
    <pc:chgData name="Kyle Patricia Karnuta" userId="82361d48-8bea-4924-8944-c280714f0564" providerId="ADAL" clId="{9F140474-0162-6E40-9BFE-02EF2BFC56C0}"/>
    <pc:docChg chg="custSel addSld delSld modSld sldOrd modSection">
      <pc:chgData name="Kyle Patricia Karnuta" userId="82361d48-8bea-4924-8944-c280714f0564" providerId="ADAL" clId="{9F140474-0162-6E40-9BFE-02EF2BFC56C0}" dt="2025-01-24T22:47:48.306" v="362" actId="20577"/>
      <pc:docMkLst>
        <pc:docMk/>
      </pc:docMkLst>
      <pc:sldChg chg="modSp">
        <pc:chgData name="Kyle Patricia Karnuta" userId="82361d48-8bea-4924-8944-c280714f0564" providerId="ADAL" clId="{9F140474-0162-6E40-9BFE-02EF2BFC56C0}" dt="2025-01-24T22:38:06.111" v="0" actId="478"/>
        <pc:sldMkLst>
          <pc:docMk/>
          <pc:sldMk cId="1358838403" sldId="654"/>
        </pc:sldMkLst>
      </pc:sldChg>
      <pc:sldChg chg="add">
        <pc:chgData name="Kyle Patricia Karnuta" userId="82361d48-8bea-4924-8944-c280714f0564" providerId="ADAL" clId="{9F140474-0162-6E40-9BFE-02EF2BFC56C0}" dt="2025-01-24T22:38:52.413" v="4"/>
        <pc:sldMkLst>
          <pc:docMk/>
          <pc:sldMk cId="3644577696" sldId="656"/>
        </pc:sldMkLst>
      </pc:sldChg>
      <pc:sldChg chg="del">
        <pc:chgData name="Kyle Patricia Karnuta" userId="82361d48-8bea-4924-8944-c280714f0564" providerId="ADAL" clId="{9F140474-0162-6E40-9BFE-02EF2BFC56C0}" dt="2025-01-24T22:38:47.771" v="3" actId="2696"/>
        <pc:sldMkLst>
          <pc:docMk/>
          <pc:sldMk cId="4164205274" sldId="656"/>
        </pc:sldMkLst>
      </pc:sldChg>
      <pc:sldChg chg="del">
        <pc:chgData name="Kyle Patricia Karnuta" userId="82361d48-8bea-4924-8944-c280714f0564" providerId="ADAL" clId="{9F140474-0162-6E40-9BFE-02EF2BFC56C0}" dt="2025-01-24T22:41:58.198" v="113" actId="2696"/>
        <pc:sldMkLst>
          <pc:docMk/>
          <pc:sldMk cId="459409006" sldId="657"/>
        </pc:sldMkLst>
      </pc:sldChg>
      <pc:sldChg chg="add">
        <pc:chgData name="Kyle Patricia Karnuta" userId="82361d48-8bea-4924-8944-c280714f0564" providerId="ADAL" clId="{9F140474-0162-6E40-9BFE-02EF2BFC56C0}" dt="2025-01-24T22:38:52.413" v="4"/>
        <pc:sldMkLst>
          <pc:docMk/>
          <pc:sldMk cId="360329485" sldId="660"/>
        </pc:sldMkLst>
      </pc:sldChg>
      <pc:sldChg chg="del">
        <pc:chgData name="Kyle Patricia Karnuta" userId="82361d48-8bea-4924-8944-c280714f0564" providerId="ADAL" clId="{9F140474-0162-6E40-9BFE-02EF2BFC56C0}" dt="2025-01-24T22:38:47.771" v="3" actId="2696"/>
        <pc:sldMkLst>
          <pc:docMk/>
          <pc:sldMk cId="1844280611" sldId="660"/>
        </pc:sldMkLst>
      </pc:sldChg>
      <pc:sldChg chg="add">
        <pc:chgData name="Kyle Patricia Karnuta" userId="82361d48-8bea-4924-8944-c280714f0564" providerId="ADAL" clId="{9F140474-0162-6E40-9BFE-02EF2BFC56C0}" dt="2025-01-24T22:39:17.524" v="6"/>
        <pc:sldMkLst>
          <pc:docMk/>
          <pc:sldMk cId="1043267660" sldId="661"/>
        </pc:sldMkLst>
      </pc:sldChg>
      <pc:sldChg chg="del">
        <pc:chgData name="Kyle Patricia Karnuta" userId="82361d48-8bea-4924-8944-c280714f0564" providerId="ADAL" clId="{9F140474-0162-6E40-9BFE-02EF2BFC56C0}" dt="2025-01-24T22:39:11.901" v="5" actId="2696"/>
        <pc:sldMkLst>
          <pc:docMk/>
          <pc:sldMk cId="1107065709" sldId="661"/>
        </pc:sldMkLst>
      </pc:sldChg>
      <pc:sldChg chg="add">
        <pc:chgData name="Kyle Patricia Karnuta" userId="82361d48-8bea-4924-8944-c280714f0564" providerId="ADAL" clId="{9F140474-0162-6E40-9BFE-02EF2BFC56C0}" dt="2025-01-24T22:39:59.582" v="8"/>
        <pc:sldMkLst>
          <pc:docMk/>
          <pc:sldMk cId="1396081605" sldId="662"/>
        </pc:sldMkLst>
      </pc:sldChg>
      <pc:sldChg chg="del">
        <pc:chgData name="Kyle Patricia Karnuta" userId="82361d48-8bea-4924-8944-c280714f0564" providerId="ADAL" clId="{9F140474-0162-6E40-9BFE-02EF2BFC56C0}" dt="2025-01-24T22:39:55.949" v="7" actId="2696"/>
        <pc:sldMkLst>
          <pc:docMk/>
          <pc:sldMk cId="1876609011" sldId="662"/>
        </pc:sldMkLst>
      </pc:sldChg>
      <pc:sldChg chg="modSp ord">
        <pc:chgData name="Kyle Patricia Karnuta" userId="82361d48-8bea-4924-8944-c280714f0564" providerId="ADAL" clId="{9F140474-0162-6E40-9BFE-02EF2BFC56C0}" dt="2025-01-24T22:46:52.058" v="305" actId="18131"/>
        <pc:sldMkLst>
          <pc:docMk/>
          <pc:sldMk cId="1339613557" sldId="667"/>
        </pc:sldMkLst>
      </pc:sldChg>
      <pc:sldChg chg="del">
        <pc:chgData name="Kyle Patricia Karnuta" userId="82361d48-8bea-4924-8944-c280714f0564" providerId="ADAL" clId="{9F140474-0162-6E40-9BFE-02EF2BFC56C0}" dt="2025-01-24T22:41:19.753" v="101" actId="2696"/>
        <pc:sldMkLst>
          <pc:docMk/>
          <pc:sldMk cId="1351946912" sldId="668"/>
        </pc:sldMkLst>
      </pc:sldChg>
      <pc:sldChg chg="del">
        <pc:chgData name="Kyle Patricia Karnuta" userId="82361d48-8bea-4924-8944-c280714f0564" providerId="ADAL" clId="{9F140474-0162-6E40-9BFE-02EF2BFC56C0}" dt="2025-01-24T22:38:25.588" v="1" actId="2696"/>
        <pc:sldMkLst>
          <pc:docMk/>
          <pc:sldMk cId="1447600231" sldId="669"/>
        </pc:sldMkLst>
      </pc:sldChg>
      <pc:sldChg chg="add">
        <pc:chgData name="Kyle Patricia Karnuta" userId="82361d48-8bea-4924-8944-c280714f0564" providerId="ADAL" clId="{9F140474-0162-6E40-9BFE-02EF2BFC56C0}" dt="2025-01-24T22:38:29.705" v="2"/>
        <pc:sldMkLst>
          <pc:docMk/>
          <pc:sldMk cId="2994970274" sldId="669"/>
        </pc:sldMkLst>
      </pc:sldChg>
      <pc:sldChg chg="add">
        <pc:chgData name="Kyle Patricia Karnuta" userId="82361d48-8bea-4924-8944-c280714f0564" providerId="ADAL" clId="{9F140474-0162-6E40-9BFE-02EF2BFC56C0}" dt="2025-01-24T22:38:29.705" v="2"/>
        <pc:sldMkLst>
          <pc:docMk/>
          <pc:sldMk cId="305155216" sldId="670"/>
        </pc:sldMkLst>
      </pc:sldChg>
      <pc:sldChg chg="del">
        <pc:chgData name="Kyle Patricia Karnuta" userId="82361d48-8bea-4924-8944-c280714f0564" providerId="ADAL" clId="{9F140474-0162-6E40-9BFE-02EF2BFC56C0}" dt="2025-01-24T22:38:25.588" v="1" actId="2696"/>
        <pc:sldMkLst>
          <pc:docMk/>
          <pc:sldMk cId="1415663305" sldId="670"/>
        </pc:sldMkLst>
      </pc:sldChg>
      <pc:sldChg chg="add">
        <pc:chgData name="Kyle Patricia Karnuta" userId="82361d48-8bea-4924-8944-c280714f0564" providerId="ADAL" clId="{9F140474-0162-6E40-9BFE-02EF2BFC56C0}" dt="2025-01-24T22:38:29.705" v="2"/>
        <pc:sldMkLst>
          <pc:docMk/>
          <pc:sldMk cId="736715394" sldId="671"/>
        </pc:sldMkLst>
      </pc:sldChg>
      <pc:sldChg chg="del">
        <pc:chgData name="Kyle Patricia Karnuta" userId="82361d48-8bea-4924-8944-c280714f0564" providerId="ADAL" clId="{9F140474-0162-6E40-9BFE-02EF2BFC56C0}" dt="2025-01-24T22:38:25.588" v="1" actId="2696"/>
        <pc:sldMkLst>
          <pc:docMk/>
          <pc:sldMk cId="1373650611" sldId="671"/>
        </pc:sldMkLst>
      </pc:sldChg>
      <pc:sldChg chg="del">
        <pc:chgData name="Kyle Patricia Karnuta" userId="82361d48-8bea-4924-8944-c280714f0564" providerId="ADAL" clId="{9F140474-0162-6E40-9BFE-02EF2BFC56C0}" dt="2025-01-24T22:41:57.465" v="112" actId="2696"/>
        <pc:sldMkLst>
          <pc:docMk/>
          <pc:sldMk cId="837649841" sldId="673"/>
        </pc:sldMkLst>
      </pc:sldChg>
      <pc:sldChg chg="del">
        <pc:chgData name="Kyle Patricia Karnuta" userId="82361d48-8bea-4924-8944-c280714f0564" providerId="ADAL" clId="{9F140474-0162-6E40-9BFE-02EF2BFC56C0}" dt="2025-01-24T22:39:55.949" v="7" actId="2696"/>
        <pc:sldMkLst>
          <pc:docMk/>
          <pc:sldMk cId="2103512205" sldId="674"/>
        </pc:sldMkLst>
      </pc:sldChg>
      <pc:sldChg chg="add">
        <pc:chgData name="Kyle Patricia Karnuta" userId="82361d48-8bea-4924-8944-c280714f0564" providerId="ADAL" clId="{9F140474-0162-6E40-9BFE-02EF2BFC56C0}" dt="2025-01-24T22:39:59.582" v="8"/>
        <pc:sldMkLst>
          <pc:docMk/>
          <pc:sldMk cId="4214679268" sldId="674"/>
        </pc:sldMkLst>
      </pc:sldChg>
      <pc:sldChg chg="del">
        <pc:chgData name="Kyle Patricia Karnuta" userId="82361d48-8bea-4924-8944-c280714f0564" providerId="ADAL" clId="{9F140474-0162-6E40-9BFE-02EF2BFC56C0}" dt="2025-01-24T22:39:55.949" v="7" actId="2696"/>
        <pc:sldMkLst>
          <pc:docMk/>
          <pc:sldMk cId="2315250372" sldId="675"/>
        </pc:sldMkLst>
      </pc:sldChg>
      <pc:sldChg chg="add">
        <pc:chgData name="Kyle Patricia Karnuta" userId="82361d48-8bea-4924-8944-c280714f0564" providerId="ADAL" clId="{9F140474-0162-6E40-9BFE-02EF2BFC56C0}" dt="2025-01-24T22:39:59.582" v="8"/>
        <pc:sldMkLst>
          <pc:docMk/>
          <pc:sldMk cId="3806779865" sldId="675"/>
        </pc:sldMkLst>
      </pc:sldChg>
      <pc:sldChg chg="del">
        <pc:chgData name="Kyle Patricia Karnuta" userId="82361d48-8bea-4924-8944-c280714f0564" providerId="ADAL" clId="{9F140474-0162-6E40-9BFE-02EF2BFC56C0}" dt="2025-01-24T22:41:24.589" v="102" actId="2696"/>
        <pc:sldMkLst>
          <pc:docMk/>
          <pc:sldMk cId="3826016398" sldId="676"/>
        </pc:sldMkLst>
      </pc:sldChg>
      <pc:sldChg chg="ord">
        <pc:chgData name="Kyle Patricia Karnuta" userId="82361d48-8bea-4924-8944-c280714f0564" providerId="ADAL" clId="{9F140474-0162-6E40-9BFE-02EF2BFC56C0}" dt="2025-01-24T22:41:28.449" v="103" actId="20578"/>
        <pc:sldMkLst>
          <pc:docMk/>
          <pc:sldMk cId="3493227384" sldId="677"/>
        </pc:sldMkLst>
      </pc:sldChg>
      <pc:sldChg chg="ord">
        <pc:chgData name="Kyle Patricia Karnuta" userId="82361d48-8bea-4924-8944-c280714f0564" providerId="ADAL" clId="{9F140474-0162-6E40-9BFE-02EF2BFC56C0}" dt="2025-01-24T22:40:49.983" v="99" actId="20578"/>
        <pc:sldMkLst>
          <pc:docMk/>
          <pc:sldMk cId="4261757448" sldId="678"/>
        </pc:sldMkLst>
      </pc:sldChg>
      <pc:sldChg chg="ord">
        <pc:chgData name="Kyle Patricia Karnuta" userId="82361d48-8bea-4924-8944-c280714f0564" providerId="ADAL" clId="{9F140474-0162-6E40-9BFE-02EF2BFC56C0}" dt="2025-01-24T22:41:50.509" v="109" actId="20578"/>
        <pc:sldMkLst>
          <pc:docMk/>
          <pc:sldMk cId="3480253809" sldId="679"/>
        </pc:sldMkLst>
      </pc:sldChg>
      <pc:sldChg chg="ord">
        <pc:chgData name="Kyle Patricia Karnuta" userId="82361d48-8bea-4924-8944-c280714f0564" providerId="ADAL" clId="{9F140474-0162-6E40-9BFE-02EF2BFC56C0}" dt="2025-01-24T22:41:52.284" v="110" actId="20578"/>
        <pc:sldMkLst>
          <pc:docMk/>
          <pc:sldMk cId="2537804028" sldId="680"/>
        </pc:sldMkLst>
      </pc:sldChg>
      <pc:sldChg chg="ord">
        <pc:chgData name="Kyle Patricia Karnuta" userId="82361d48-8bea-4924-8944-c280714f0564" providerId="ADAL" clId="{9F140474-0162-6E40-9BFE-02EF2BFC56C0}" dt="2025-01-24T22:41:48.654" v="108" actId="20578"/>
        <pc:sldMkLst>
          <pc:docMk/>
          <pc:sldMk cId="4177797494" sldId="681"/>
        </pc:sldMkLst>
      </pc:sldChg>
      <pc:sldChg chg="modSp ord">
        <pc:chgData name="Kyle Patricia Karnuta" userId="82361d48-8bea-4924-8944-c280714f0564" providerId="ADAL" clId="{9F140474-0162-6E40-9BFE-02EF2BFC56C0}" dt="2025-01-24T22:47:48.306" v="362" actId="20577"/>
        <pc:sldMkLst>
          <pc:docMk/>
          <pc:sldMk cId="3825802352" sldId="682"/>
        </pc:sldMkLst>
      </pc:sldChg>
      <pc:sldChg chg="add">
        <pc:chgData name="Kyle Patricia Karnuta" userId="82361d48-8bea-4924-8944-c280714f0564" providerId="ADAL" clId="{9F140474-0162-6E40-9BFE-02EF2BFC56C0}" dt="2025-01-24T22:45:02.617" v="199"/>
        <pc:sldMkLst>
          <pc:docMk/>
          <pc:sldMk cId="1187861771" sldId="683"/>
        </pc:sldMkLst>
      </pc:sldChg>
      <pc:sldChg chg="del">
        <pc:chgData name="Kyle Patricia Karnuta" userId="82361d48-8bea-4924-8944-c280714f0564" providerId="ADAL" clId="{9F140474-0162-6E40-9BFE-02EF2BFC56C0}" dt="2025-01-24T22:42:46.480" v="123" actId="2696"/>
        <pc:sldMkLst>
          <pc:docMk/>
          <pc:sldMk cId="2468291785" sldId="683"/>
        </pc:sldMkLst>
      </pc:sldChg>
      <pc:sldChg chg="add del">
        <pc:chgData name="Kyle Patricia Karnuta" userId="82361d48-8bea-4924-8944-c280714f0564" providerId="ADAL" clId="{9F140474-0162-6E40-9BFE-02EF2BFC56C0}" dt="2025-01-24T22:44:59.379" v="198" actId="2696"/>
        <pc:sldMkLst>
          <pc:docMk/>
          <pc:sldMk cId="3872888602" sldId="683"/>
        </pc:sldMkLst>
      </pc:sldChg>
      <pc:sldChg chg="modSp mod">
        <pc:chgData name="Kyle Patricia Karnuta" userId="82361d48-8bea-4924-8944-c280714f0564" providerId="ADAL" clId="{9F140474-0162-6E40-9BFE-02EF2BFC56C0}" dt="2025-01-24T22:43:09.816" v="144" actId="1036"/>
        <pc:sldMkLst>
          <pc:docMk/>
          <pc:sldMk cId="3211325403" sldId="685"/>
        </pc:sldMkLst>
      </pc:sldChg>
      <pc:sldChg chg="del">
        <pc:chgData name="Kyle Patricia Karnuta" userId="82361d48-8bea-4924-8944-c280714f0564" providerId="ADAL" clId="{9F140474-0162-6E40-9BFE-02EF2BFC56C0}" dt="2025-01-24T22:43:57.931" v="149" actId="2696"/>
        <pc:sldMkLst>
          <pc:docMk/>
          <pc:sldMk cId="2947178568" sldId="688"/>
        </pc:sldMkLst>
      </pc:sldChg>
      <pc:sldChg chg="modSp mod">
        <pc:chgData name="Kyle Patricia Karnuta" userId="82361d48-8bea-4924-8944-c280714f0564" providerId="ADAL" clId="{9F140474-0162-6E40-9BFE-02EF2BFC56C0}" dt="2025-01-24T22:44:29.646" v="191" actId="20577"/>
        <pc:sldMkLst>
          <pc:docMk/>
          <pc:sldMk cId="3146342653" sldId="703"/>
        </pc:sldMkLst>
      </pc:sldChg>
      <pc:sldChg chg="del">
        <pc:chgData name="Kyle Patricia Karnuta" userId="82361d48-8bea-4924-8944-c280714f0564" providerId="ADAL" clId="{9F140474-0162-6E40-9BFE-02EF2BFC56C0}" dt="2025-01-24T22:44:51.854" v="197" actId="2696"/>
        <pc:sldMkLst>
          <pc:docMk/>
          <pc:sldMk cId="2465529965" sldId="708"/>
        </pc:sldMkLst>
      </pc:sldChg>
      <pc:sldChg chg="del">
        <pc:chgData name="Kyle Patricia Karnuta" userId="82361d48-8bea-4924-8944-c280714f0564" providerId="ADAL" clId="{9F140474-0162-6E40-9BFE-02EF2BFC56C0}" dt="2025-01-24T22:42:38.835" v="121" actId="2696"/>
        <pc:sldMkLst>
          <pc:docMk/>
          <pc:sldMk cId="2695817290" sldId="710"/>
        </pc:sldMkLst>
      </pc:sldChg>
      <pc:sldChg chg="del">
        <pc:chgData name="Kyle Patricia Karnuta" userId="82361d48-8bea-4924-8944-c280714f0564" providerId="ADAL" clId="{9F140474-0162-6E40-9BFE-02EF2BFC56C0}" dt="2025-01-24T22:42:01.532" v="115" actId="2696"/>
        <pc:sldMkLst>
          <pc:docMk/>
          <pc:sldMk cId="2064528945" sldId="712"/>
        </pc:sldMkLst>
      </pc:sldChg>
      <pc:sldChg chg="modSp mod ord">
        <pc:chgData name="Kyle Patricia Karnuta" userId="82361d48-8bea-4924-8944-c280714f0564" providerId="ADAL" clId="{9F140474-0162-6E40-9BFE-02EF2BFC56C0}" dt="2025-01-24T22:41:41.868" v="107" actId="1076"/>
        <pc:sldMkLst>
          <pc:docMk/>
          <pc:sldMk cId="3406124588" sldId="713"/>
        </pc:sldMkLst>
      </pc:sldChg>
      <pc:sldChg chg="del">
        <pc:chgData name="Kyle Patricia Karnuta" userId="82361d48-8bea-4924-8944-c280714f0564" providerId="ADAL" clId="{9F140474-0162-6E40-9BFE-02EF2BFC56C0}" dt="2025-01-24T22:39:11.901" v="5" actId="2696"/>
        <pc:sldMkLst>
          <pc:docMk/>
          <pc:sldMk cId="2575394763" sldId="714"/>
        </pc:sldMkLst>
      </pc:sldChg>
      <pc:sldChg chg="add">
        <pc:chgData name="Kyle Patricia Karnuta" userId="82361d48-8bea-4924-8944-c280714f0564" providerId="ADAL" clId="{9F140474-0162-6E40-9BFE-02EF2BFC56C0}" dt="2025-01-24T22:39:17.524" v="6"/>
        <pc:sldMkLst>
          <pc:docMk/>
          <pc:sldMk cId="3051078760" sldId="714"/>
        </pc:sldMkLst>
      </pc:sldChg>
      <pc:sldChg chg="del">
        <pc:chgData name="Kyle Patricia Karnuta" userId="82361d48-8bea-4924-8944-c280714f0564" providerId="ADAL" clId="{9F140474-0162-6E40-9BFE-02EF2BFC56C0}" dt="2025-01-24T22:42:00.111" v="114" actId="2696"/>
        <pc:sldMkLst>
          <pc:docMk/>
          <pc:sldMk cId="3818011171" sldId="715"/>
        </pc:sldMkLst>
      </pc:sldChg>
      <pc:sldChg chg="del">
        <pc:chgData name="Kyle Patricia Karnuta" userId="82361d48-8bea-4924-8944-c280714f0564" providerId="ADAL" clId="{9F140474-0162-6E40-9BFE-02EF2BFC56C0}" dt="2025-01-24T22:42:39.228" v="122" actId="2696"/>
        <pc:sldMkLst>
          <pc:docMk/>
          <pc:sldMk cId="3601631581" sldId="716"/>
        </pc:sldMkLst>
      </pc:sldChg>
      <pc:sldChg chg="ord">
        <pc:chgData name="Kyle Patricia Karnuta" userId="82361d48-8bea-4924-8944-c280714f0564" providerId="ADAL" clId="{9F140474-0162-6E40-9BFE-02EF2BFC56C0}" dt="2025-01-24T22:42:28.278" v="118" actId="20578"/>
        <pc:sldMkLst>
          <pc:docMk/>
          <pc:sldMk cId="2968597435" sldId="717"/>
        </pc:sldMkLst>
      </pc:sldChg>
      <pc:sldChg chg="del">
        <pc:chgData name="Kyle Patricia Karnuta" userId="82361d48-8bea-4924-8944-c280714f0564" providerId="ADAL" clId="{9F140474-0162-6E40-9BFE-02EF2BFC56C0}" dt="2025-01-24T22:43:40.888" v="146" actId="2696"/>
        <pc:sldMkLst>
          <pc:docMk/>
          <pc:sldMk cId="3196531133" sldId="724"/>
        </pc:sldMkLst>
      </pc:sldChg>
      <pc:sldChg chg="modSp">
        <pc:chgData name="Kyle Patricia Karnuta" userId="82361d48-8bea-4924-8944-c280714f0564" providerId="ADAL" clId="{9F140474-0162-6E40-9BFE-02EF2BFC56C0}" dt="2025-01-24T22:45:55.943" v="252" actId="20577"/>
        <pc:sldMkLst>
          <pc:docMk/>
          <pc:sldMk cId="809329147" sldId="727"/>
        </pc:sldMkLst>
      </pc:sldChg>
      <pc:sldChg chg="del">
        <pc:chgData name="Kyle Patricia Karnuta" userId="82361d48-8bea-4924-8944-c280714f0564" providerId="ADAL" clId="{9F140474-0162-6E40-9BFE-02EF2BFC56C0}" dt="2025-01-24T22:44:47.739" v="194" actId="2696"/>
        <pc:sldMkLst>
          <pc:docMk/>
          <pc:sldMk cId="4241319103" sldId="729"/>
        </pc:sldMkLst>
      </pc:sldChg>
      <pc:sldChg chg="del">
        <pc:chgData name="Kyle Patricia Karnuta" userId="82361d48-8bea-4924-8944-c280714f0564" providerId="ADAL" clId="{9F140474-0162-6E40-9BFE-02EF2BFC56C0}" dt="2025-01-24T22:44:47.134" v="193" actId="2696"/>
        <pc:sldMkLst>
          <pc:docMk/>
          <pc:sldMk cId="966068810" sldId="730"/>
        </pc:sldMkLst>
      </pc:sldChg>
      <pc:sldChg chg="del">
        <pc:chgData name="Kyle Patricia Karnuta" userId="82361d48-8bea-4924-8944-c280714f0564" providerId="ADAL" clId="{9F140474-0162-6E40-9BFE-02EF2BFC56C0}" dt="2025-01-24T22:44:50.895" v="196" actId="2696"/>
        <pc:sldMkLst>
          <pc:docMk/>
          <pc:sldMk cId="4085697036" sldId="731"/>
        </pc:sldMkLst>
      </pc:sldChg>
      <pc:sldChg chg="del">
        <pc:chgData name="Kyle Patricia Karnuta" userId="82361d48-8bea-4924-8944-c280714f0564" providerId="ADAL" clId="{9F140474-0162-6E40-9BFE-02EF2BFC56C0}" dt="2025-01-24T22:44:44.205" v="192" actId="2696"/>
        <pc:sldMkLst>
          <pc:docMk/>
          <pc:sldMk cId="204740770" sldId="732"/>
        </pc:sldMkLst>
      </pc:sldChg>
      <pc:sldChg chg="del">
        <pc:chgData name="Kyle Patricia Karnuta" userId="82361d48-8bea-4924-8944-c280714f0564" providerId="ADAL" clId="{9F140474-0162-6E40-9BFE-02EF2BFC56C0}" dt="2025-01-24T22:44:48.522" v="195" actId="2696"/>
        <pc:sldMkLst>
          <pc:docMk/>
          <pc:sldMk cId="4108638418" sldId="736"/>
        </pc:sldMkLst>
      </pc:sldChg>
      <pc:sldChg chg="addSp delSp modSp add">
        <pc:chgData name="Kyle Patricia Karnuta" userId="82361d48-8bea-4924-8944-c280714f0564" providerId="ADAL" clId="{9F140474-0162-6E40-9BFE-02EF2BFC56C0}" dt="2025-01-24T22:45:28.497" v="238" actId="1035"/>
        <pc:sldMkLst>
          <pc:docMk/>
          <pc:sldMk cId="379005718" sldId="737"/>
        </pc:sldMkLst>
      </pc:sldChg>
      <pc:sldChg chg="add">
        <pc:chgData name="Kyle Patricia Karnuta" userId="82361d48-8bea-4924-8944-c280714f0564" providerId="ADAL" clId="{9F140474-0162-6E40-9BFE-02EF2BFC56C0}" dt="2025-01-24T22:42:19.086" v="116"/>
        <pc:sldMkLst>
          <pc:docMk/>
          <pc:sldMk cId="87226165" sldId="738"/>
        </pc:sldMkLst>
      </pc:sldChg>
      <pc:sldChg chg="add">
        <pc:chgData name="Kyle Patricia Karnuta" userId="82361d48-8bea-4924-8944-c280714f0564" providerId="ADAL" clId="{9F140474-0162-6E40-9BFE-02EF2BFC56C0}" dt="2025-01-24T22:42:32.820" v="119"/>
        <pc:sldMkLst>
          <pc:docMk/>
          <pc:sldMk cId="1497834198" sldId="739"/>
        </pc:sldMkLst>
      </pc:sldChg>
      <pc:sldChg chg="add">
        <pc:chgData name="Kyle Patricia Karnuta" userId="82361d48-8bea-4924-8944-c280714f0564" providerId="ADAL" clId="{9F140474-0162-6E40-9BFE-02EF2BFC56C0}" dt="2025-01-24T22:42:36.851" v="120"/>
        <pc:sldMkLst>
          <pc:docMk/>
          <pc:sldMk cId="1014899391" sldId="740"/>
        </pc:sldMkLst>
      </pc:sldChg>
      <pc:sldChg chg="add">
        <pc:chgData name="Kyle Patricia Karnuta" userId="82361d48-8bea-4924-8944-c280714f0564" providerId="ADAL" clId="{9F140474-0162-6E40-9BFE-02EF2BFC56C0}" dt="2025-01-24T22:43:34.111" v="145"/>
        <pc:sldMkLst>
          <pc:docMk/>
          <pc:sldMk cId="223082147" sldId="741"/>
        </pc:sldMkLst>
      </pc:sldChg>
      <pc:sldChg chg="add">
        <pc:chgData name="Kyle Patricia Karnuta" userId="82361d48-8bea-4924-8944-c280714f0564" providerId="ADAL" clId="{9F140474-0162-6E40-9BFE-02EF2BFC56C0}" dt="2025-01-24T22:43:52.172" v="147"/>
        <pc:sldMkLst>
          <pc:docMk/>
          <pc:sldMk cId="944036744" sldId="742"/>
        </pc:sldMkLst>
      </pc:sldChg>
      <pc:sldChg chg="add">
        <pc:chgData name="Kyle Patricia Karnuta" userId="82361d48-8bea-4924-8944-c280714f0564" providerId="ADAL" clId="{9F140474-0162-6E40-9BFE-02EF2BFC56C0}" dt="2025-01-24T22:43:56.381" v="148"/>
        <pc:sldMkLst>
          <pc:docMk/>
          <pc:sldMk cId="3414978338" sldId="743"/>
        </pc:sldMkLst>
      </pc:sldChg>
    </pc:docChg>
  </pc:docChgLst>
  <pc:docChgLst>
    <pc:chgData name="Kyle Patricia Karnuta" userId="82361d48-8bea-4924-8944-c280714f0564" providerId="ADAL" clId="{59868BE5-E257-274C-933C-55F94049436D}"/>
    <pc:docChg chg="custSel addSld modSld">
      <pc:chgData name="Kyle Patricia Karnuta" userId="82361d48-8bea-4924-8944-c280714f0564" providerId="ADAL" clId="{59868BE5-E257-274C-933C-55F94049436D}" dt="2025-03-19T15:07:52.789" v="51" actId="1076"/>
      <pc:docMkLst>
        <pc:docMk/>
      </pc:docMkLst>
      <pc:sldChg chg="add">
        <pc:chgData name="Kyle Patricia Karnuta" userId="82361d48-8bea-4924-8944-c280714f0564" providerId="ADAL" clId="{59868BE5-E257-274C-933C-55F94049436D}" dt="2025-03-19T15:06:08.585" v="0"/>
        <pc:sldMkLst>
          <pc:docMk/>
          <pc:sldMk cId="2899966068" sldId="744"/>
        </pc:sldMkLst>
      </pc:sldChg>
      <pc:sldChg chg="modSp add mod">
        <pc:chgData name="Kyle Patricia Karnuta" userId="82361d48-8bea-4924-8944-c280714f0564" providerId="ADAL" clId="{59868BE5-E257-274C-933C-55F94049436D}" dt="2025-03-19T15:07:52.789" v="51" actId="1076"/>
        <pc:sldMkLst>
          <pc:docMk/>
          <pc:sldMk cId="2101725563" sldId="745"/>
        </pc:sldMkLst>
        <pc:spChg chg="mod">
          <ac:chgData name="Kyle Patricia Karnuta" userId="82361d48-8bea-4924-8944-c280714f0564" providerId="ADAL" clId="{59868BE5-E257-274C-933C-55F94049436D}" dt="2025-03-19T15:07:52.789" v="51" actId="1076"/>
          <ac:spMkLst>
            <pc:docMk/>
            <pc:sldMk cId="2101725563" sldId="745"/>
            <ac:spMk id="2" creationId="{19956240-BFCD-3556-3B36-8D4311B25EC3}"/>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ata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0BCB77-30BE-BB45-88C1-DFDB51C90E68}"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673ACA47-D40B-1947-9689-0B8355E47189}">
      <dgm:prSet phldrT="[Text]"/>
      <dgm:spPr/>
      <dgm:t>
        <a:bodyPr/>
        <a:lstStyle/>
        <a:p>
          <a:r>
            <a:rPr lang="en-US" b="1" dirty="0">
              <a:solidFill>
                <a:schemeClr val="tx2"/>
              </a:solidFill>
              <a:latin typeface="Work Sans" pitchFamily="2" charset="77"/>
            </a:rPr>
            <a:t>Soil-based</a:t>
          </a:r>
        </a:p>
      </dgm:t>
    </dgm:pt>
    <dgm:pt modelId="{A3D2F4F7-FF33-864E-92F3-9DA002027E3B}" type="parTrans" cxnId="{9486607B-69E8-CA4C-835E-9A4ED51A4091}">
      <dgm:prSet/>
      <dgm:spPr/>
      <dgm:t>
        <a:bodyPr/>
        <a:lstStyle/>
        <a:p>
          <a:endParaRPr lang="en-US"/>
        </a:p>
      </dgm:t>
    </dgm:pt>
    <dgm:pt modelId="{51FFE8D9-0DE2-214D-80EB-1816D667B176}" type="sibTrans" cxnId="{9486607B-69E8-CA4C-835E-9A4ED51A4091}">
      <dgm:prSet/>
      <dgm:spPr/>
      <dgm:t>
        <a:bodyPr/>
        <a:lstStyle/>
        <a:p>
          <a:endParaRPr lang="en-US"/>
        </a:p>
      </dgm:t>
    </dgm:pt>
    <dgm:pt modelId="{A5DC9F60-53BF-E24C-9115-3BC5511C5205}">
      <dgm:prSet phldrT="[Text]"/>
      <dgm:spPr/>
      <dgm:t>
        <a:bodyPr/>
        <a:lstStyle/>
        <a:p>
          <a:r>
            <a:rPr lang="en-US" b="1" dirty="0">
              <a:solidFill>
                <a:schemeClr val="tx2"/>
              </a:solidFill>
              <a:latin typeface="Work Sans" pitchFamily="2" charset="77"/>
            </a:rPr>
            <a:t>Non-soil-based</a:t>
          </a:r>
        </a:p>
      </dgm:t>
    </dgm:pt>
    <dgm:pt modelId="{1F97B0CA-FE09-2E44-9919-22760BE2ED5E}" type="parTrans" cxnId="{82A443D6-42D9-2545-A78F-D8CC6557CB3C}">
      <dgm:prSet/>
      <dgm:spPr/>
      <dgm:t>
        <a:bodyPr/>
        <a:lstStyle/>
        <a:p>
          <a:endParaRPr lang="en-US"/>
        </a:p>
      </dgm:t>
    </dgm:pt>
    <dgm:pt modelId="{C16B504A-F59A-C94D-B328-0E97E3B1E0F2}" type="sibTrans" cxnId="{82A443D6-42D9-2545-A78F-D8CC6557CB3C}">
      <dgm:prSet/>
      <dgm:spPr/>
      <dgm:t>
        <a:bodyPr/>
        <a:lstStyle/>
        <a:p>
          <a:endParaRPr lang="en-US"/>
        </a:p>
      </dgm:t>
    </dgm:pt>
    <dgm:pt modelId="{FDFD9096-430F-534E-8D01-B841886C0A0F}">
      <dgm:prSet phldrT="[Text]"/>
      <dgm:spPr/>
      <dgm:t>
        <a:bodyPr/>
        <a:lstStyle/>
        <a:p>
          <a:r>
            <a:rPr lang="en-US" b="1" dirty="0">
              <a:solidFill>
                <a:schemeClr val="tx2"/>
              </a:solidFill>
              <a:latin typeface="Work Sans" pitchFamily="2" charset="77"/>
            </a:rPr>
            <a:t>Animal agriculture</a:t>
          </a:r>
        </a:p>
      </dgm:t>
    </dgm:pt>
    <dgm:pt modelId="{3D085A50-16F7-3049-B485-A0DE8F9B0B84}" type="parTrans" cxnId="{570A23A9-E5F6-E245-BF85-15F0AED2F240}">
      <dgm:prSet/>
      <dgm:spPr/>
      <dgm:t>
        <a:bodyPr/>
        <a:lstStyle/>
        <a:p>
          <a:endParaRPr lang="en-US"/>
        </a:p>
      </dgm:t>
    </dgm:pt>
    <dgm:pt modelId="{A1FE1337-1E46-044A-BCBD-B98E6437D0F1}" type="sibTrans" cxnId="{570A23A9-E5F6-E245-BF85-15F0AED2F240}">
      <dgm:prSet/>
      <dgm:spPr/>
      <dgm:t>
        <a:bodyPr/>
        <a:lstStyle/>
        <a:p>
          <a:endParaRPr lang="en-US"/>
        </a:p>
      </dgm:t>
    </dgm:pt>
    <dgm:pt modelId="{8B2F0FF6-E7B7-734B-B2AB-AC87ACA50045}" type="pres">
      <dgm:prSet presAssocID="{AD0BCB77-30BE-BB45-88C1-DFDB51C90E68}" presName="Name0" presStyleCnt="0">
        <dgm:presLayoutVars>
          <dgm:dir/>
          <dgm:resizeHandles val="exact"/>
        </dgm:presLayoutVars>
      </dgm:prSet>
      <dgm:spPr/>
    </dgm:pt>
    <dgm:pt modelId="{2F6C70CE-9788-3041-990C-036AA64BC58A}" type="pres">
      <dgm:prSet presAssocID="{673ACA47-D40B-1947-9689-0B8355E47189}" presName="compNode" presStyleCnt="0"/>
      <dgm:spPr/>
    </dgm:pt>
    <dgm:pt modelId="{136E96C9-64C6-1249-8B4A-47E3E6CBB358}" type="pres">
      <dgm:prSet presAssocID="{673ACA47-D40B-1947-9689-0B8355E47189}" presName="pictRect" presStyleLbl="node1" presStyleIdx="0" presStyleCnt="3"/>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arrots harvested from rows under a high tunnel"/>
        </a:ext>
      </dgm:extLst>
    </dgm:pt>
    <dgm:pt modelId="{F3B1E731-B4ED-BB4D-B8A1-094DCAA9C0A5}" type="pres">
      <dgm:prSet presAssocID="{673ACA47-D40B-1947-9689-0B8355E47189}" presName="textRect" presStyleLbl="revTx" presStyleIdx="0" presStyleCnt="3">
        <dgm:presLayoutVars>
          <dgm:bulletEnabled val="1"/>
        </dgm:presLayoutVars>
      </dgm:prSet>
      <dgm:spPr/>
    </dgm:pt>
    <dgm:pt modelId="{740F567D-2EC9-F144-8649-7C3D2AC926B1}" type="pres">
      <dgm:prSet presAssocID="{51FFE8D9-0DE2-214D-80EB-1816D667B176}" presName="sibTrans" presStyleLbl="sibTrans2D1" presStyleIdx="0" presStyleCnt="0"/>
      <dgm:spPr/>
    </dgm:pt>
    <dgm:pt modelId="{F5224046-DD7B-C54B-BCFD-C40698319651}" type="pres">
      <dgm:prSet presAssocID="{A5DC9F60-53BF-E24C-9115-3BC5511C5205}" presName="compNode" presStyleCnt="0"/>
      <dgm:spPr/>
    </dgm:pt>
    <dgm:pt modelId="{508E9C6A-B114-254F-AF4D-0D0163E79B57}" type="pres">
      <dgm:prSet presAssocID="{A5DC9F60-53BF-E24C-9115-3BC5511C5205}" presName="pictRect" presStyleLbl="node1" presStyleIdx="1" presStyleCnt="3"/>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Greens growing in a floating medium"/>
        </a:ext>
      </dgm:extLst>
    </dgm:pt>
    <dgm:pt modelId="{F3EDB10B-9C58-3A4C-B4B0-10B9318A7E30}" type="pres">
      <dgm:prSet presAssocID="{A5DC9F60-53BF-E24C-9115-3BC5511C5205}" presName="textRect" presStyleLbl="revTx" presStyleIdx="1" presStyleCnt="3">
        <dgm:presLayoutVars>
          <dgm:bulletEnabled val="1"/>
        </dgm:presLayoutVars>
      </dgm:prSet>
      <dgm:spPr/>
    </dgm:pt>
    <dgm:pt modelId="{1002938F-6D28-AC43-AA59-3BBC2D1E1F64}" type="pres">
      <dgm:prSet presAssocID="{C16B504A-F59A-C94D-B328-0E97E3B1E0F2}" presName="sibTrans" presStyleLbl="sibTrans2D1" presStyleIdx="0" presStyleCnt="0"/>
      <dgm:spPr/>
    </dgm:pt>
    <dgm:pt modelId="{ABD21CE4-D83A-3847-B098-5AFDA165162D}" type="pres">
      <dgm:prSet presAssocID="{FDFD9096-430F-534E-8D01-B841886C0A0F}" presName="compNode" presStyleCnt="0"/>
      <dgm:spPr/>
    </dgm:pt>
    <dgm:pt modelId="{7FFC2916-8D71-6F4B-B49A-1F17D00E7120}" type="pres">
      <dgm:prSet presAssocID="{FDFD9096-430F-534E-8D01-B841886C0A0F}" presName="pictRect" presStyleLbl="node1" presStyleIdx="2" presStyleCnt="3"/>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A man tends to a beehive"/>
        </a:ext>
      </dgm:extLst>
    </dgm:pt>
    <dgm:pt modelId="{09537ED0-B69E-3D4B-9E38-6216399334A8}" type="pres">
      <dgm:prSet presAssocID="{FDFD9096-430F-534E-8D01-B841886C0A0F}" presName="textRect" presStyleLbl="revTx" presStyleIdx="2" presStyleCnt="3">
        <dgm:presLayoutVars>
          <dgm:bulletEnabled val="1"/>
        </dgm:presLayoutVars>
      </dgm:prSet>
      <dgm:spPr/>
    </dgm:pt>
  </dgm:ptLst>
  <dgm:cxnLst>
    <dgm:cxn modelId="{E4718D14-5B9A-6147-89C6-0BB402860D27}" type="presOf" srcId="{673ACA47-D40B-1947-9689-0B8355E47189}" destId="{F3B1E731-B4ED-BB4D-B8A1-094DCAA9C0A5}" srcOrd="0" destOrd="0" presId="urn:microsoft.com/office/officeart/2005/8/layout/pList1"/>
    <dgm:cxn modelId="{D05E811F-CD46-DA4A-8AB9-15F570EB4493}" type="presOf" srcId="{51FFE8D9-0DE2-214D-80EB-1816D667B176}" destId="{740F567D-2EC9-F144-8649-7C3D2AC926B1}" srcOrd="0" destOrd="0" presId="urn:microsoft.com/office/officeart/2005/8/layout/pList1"/>
    <dgm:cxn modelId="{45A9B75D-8542-6648-AA87-B5302BA22F02}" type="presOf" srcId="{C16B504A-F59A-C94D-B328-0E97E3B1E0F2}" destId="{1002938F-6D28-AC43-AA59-3BBC2D1E1F64}" srcOrd="0" destOrd="0" presId="urn:microsoft.com/office/officeart/2005/8/layout/pList1"/>
    <dgm:cxn modelId="{BED70666-4618-7C4F-A479-858167644B08}" type="presOf" srcId="{AD0BCB77-30BE-BB45-88C1-DFDB51C90E68}" destId="{8B2F0FF6-E7B7-734B-B2AB-AC87ACA50045}" srcOrd="0" destOrd="0" presId="urn:microsoft.com/office/officeart/2005/8/layout/pList1"/>
    <dgm:cxn modelId="{9486607B-69E8-CA4C-835E-9A4ED51A4091}" srcId="{AD0BCB77-30BE-BB45-88C1-DFDB51C90E68}" destId="{673ACA47-D40B-1947-9689-0B8355E47189}" srcOrd="0" destOrd="0" parTransId="{A3D2F4F7-FF33-864E-92F3-9DA002027E3B}" sibTransId="{51FFE8D9-0DE2-214D-80EB-1816D667B176}"/>
    <dgm:cxn modelId="{570A23A9-E5F6-E245-BF85-15F0AED2F240}" srcId="{AD0BCB77-30BE-BB45-88C1-DFDB51C90E68}" destId="{FDFD9096-430F-534E-8D01-B841886C0A0F}" srcOrd="2" destOrd="0" parTransId="{3D085A50-16F7-3049-B485-A0DE8F9B0B84}" sibTransId="{A1FE1337-1E46-044A-BCBD-B98E6437D0F1}"/>
    <dgm:cxn modelId="{12118BBF-9B9A-D046-8B8A-321967C27194}" type="presOf" srcId="{FDFD9096-430F-534E-8D01-B841886C0A0F}" destId="{09537ED0-B69E-3D4B-9E38-6216399334A8}" srcOrd="0" destOrd="0" presId="urn:microsoft.com/office/officeart/2005/8/layout/pList1"/>
    <dgm:cxn modelId="{82A443D6-42D9-2545-A78F-D8CC6557CB3C}" srcId="{AD0BCB77-30BE-BB45-88C1-DFDB51C90E68}" destId="{A5DC9F60-53BF-E24C-9115-3BC5511C5205}" srcOrd="1" destOrd="0" parTransId="{1F97B0CA-FE09-2E44-9919-22760BE2ED5E}" sibTransId="{C16B504A-F59A-C94D-B328-0E97E3B1E0F2}"/>
    <dgm:cxn modelId="{BCD822FA-0973-074C-95C7-7C403F9565A2}" type="presOf" srcId="{A5DC9F60-53BF-E24C-9115-3BC5511C5205}" destId="{F3EDB10B-9C58-3A4C-B4B0-10B9318A7E30}" srcOrd="0" destOrd="0" presId="urn:microsoft.com/office/officeart/2005/8/layout/pList1"/>
    <dgm:cxn modelId="{6E7798DC-B7DD-FD48-AB9F-24633E655B19}" type="presParOf" srcId="{8B2F0FF6-E7B7-734B-B2AB-AC87ACA50045}" destId="{2F6C70CE-9788-3041-990C-036AA64BC58A}" srcOrd="0" destOrd="0" presId="urn:microsoft.com/office/officeart/2005/8/layout/pList1"/>
    <dgm:cxn modelId="{5484D5B8-5242-BC4E-9682-DB5E5FEFE47F}" type="presParOf" srcId="{2F6C70CE-9788-3041-990C-036AA64BC58A}" destId="{136E96C9-64C6-1249-8B4A-47E3E6CBB358}" srcOrd="0" destOrd="0" presId="urn:microsoft.com/office/officeart/2005/8/layout/pList1"/>
    <dgm:cxn modelId="{1CB6AC68-5833-8144-9FCC-20174332FA9C}" type="presParOf" srcId="{2F6C70CE-9788-3041-990C-036AA64BC58A}" destId="{F3B1E731-B4ED-BB4D-B8A1-094DCAA9C0A5}" srcOrd="1" destOrd="0" presId="urn:microsoft.com/office/officeart/2005/8/layout/pList1"/>
    <dgm:cxn modelId="{8C93A266-1AE0-CE42-83B1-9D9DBD07A1BF}" type="presParOf" srcId="{8B2F0FF6-E7B7-734B-B2AB-AC87ACA50045}" destId="{740F567D-2EC9-F144-8649-7C3D2AC926B1}" srcOrd="1" destOrd="0" presId="urn:microsoft.com/office/officeart/2005/8/layout/pList1"/>
    <dgm:cxn modelId="{033AC540-5FA9-EF4B-A60A-1ABA1EB45E53}" type="presParOf" srcId="{8B2F0FF6-E7B7-734B-B2AB-AC87ACA50045}" destId="{F5224046-DD7B-C54B-BCFD-C40698319651}" srcOrd="2" destOrd="0" presId="urn:microsoft.com/office/officeart/2005/8/layout/pList1"/>
    <dgm:cxn modelId="{49DD738E-EE82-EA4A-8F15-F80F2172F379}" type="presParOf" srcId="{F5224046-DD7B-C54B-BCFD-C40698319651}" destId="{508E9C6A-B114-254F-AF4D-0D0163E79B57}" srcOrd="0" destOrd="0" presId="urn:microsoft.com/office/officeart/2005/8/layout/pList1"/>
    <dgm:cxn modelId="{B47DABBA-7486-DE4C-9E64-927C98324993}" type="presParOf" srcId="{F5224046-DD7B-C54B-BCFD-C40698319651}" destId="{F3EDB10B-9C58-3A4C-B4B0-10B9318A7E30}" srcOrd="1" destOrd="0" presId="urn:microsoft.com/office/officeart/2005/8/layout/pList1"/>
    <dgm:cxn modelId="{C28ED812-048D-B84C-8423-1997E4C09379}" type="presParOf" srcId="{8B2F0FF6-E7B7-734B-B2AB-AC87ACA50045}" destId="{1002938F-6D28-AC43-AA59-3BBC2D1E1F64}" srcOrd="3" destOrd="0" presId="urn:microsoft.com/office/officeart/2005/8/layout/pList1"/>
    <dgm:cxn modelId="{9190A092-C26A-274C-9180-F18B9277F4BA}" type="presParOf" srcId="{8B2F0FF6-E7B7-734B-B2AB-AC87ACA50045}" destId="{ABD21CE4-D83A-3847-B098-5AFDA165162D}" srcOrd="4" destOrd="0" presId="urn:microsoft.com/office/officeart/2005/8/layout/pList1"/>
    <dgm:cxn modelId="{3541858B-692D-3444-A22F-C0DAFC07D4D3}" type="presParOf" srcId="{ABD21CE4-D83A-3847-B098-5AFDA165162D}" destId="{7FFC2916-8D71-6F4B-B49A-1F17D00E7120}" srcOrd="0" destOrd="0" presId="urn:microsoft.com/office/officeart/2005/8/layout/pList1"/>
    <dgm:cxn modelId="{FC838701-F658-D847-B7E1-81C6996DD83B}" type="presParOf" srcId="{ABD21CE4-D83A-3847-B098-5AFDA165162D}" destId="{09537ED0-B69E-3D4B-9E38-6216399334A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0BCB77-30BE-BB45-88C1-DFDB51C90E68}"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673ACA47-D40B-1947-9689-0B8355E47189}">
      <dgm:prSet phldrT="[Text]" custT="1"/>
      <dgm:spPr/>
      <dgm:t>
        <a:bodyPr/>
        <a:lstStyle/>
        <a:p>
          <a:r>
            <a:rPr lang="en-US" sz="3200" b="1" dirty="0">
              <a:solidFill>
                <a:schemeClr val="tx2"/>
              </a:solidFill>
              <a:latin typeface="Work Sans" pitchFamily="2" charset="77"/>
            </a:rPr>
            <a:t>Commercial</a:t>
          </a:r>
        </a:p>
      </dgm:t>
    </dgm:pt>
    <dgm:pt modelId="{A3D2F4F7-FF33-864E-92F3-9DA002027E3B}" type="parTrans" cxnId="{9486607B-69E8-CA4C-835E-9A4ED51A4091}">
      <dgm:prSet/>
      <dgm:spPr/>
      <dgm:t>
        <a:bodyPr/>
        <a:lstStyle/>
        <a:p>
          <a:endParaRPr lang="en-US"/>
        </a:p>
      </dgm:t>
    </dgm:pt>
    <dgm:pt modelId="{51FFE8D9-0DE2-214D-80EB-1816D667B176}" type="sibTrans" cxnId="{9486607B-69E8-CA4C-835E-9A4ED51A4091}">
      <dgm:prSet/>
      <dgm:spPr/>
      <dgm:t>
        <a:bodyPr/>
        <a:lstStyle/>
        <a:p>
          <a:endParaRPr lang="en-US"/>
        </a:p>
      </dgm:t>
    </dgm:pt>
    <dgm:pt modelId="{A5DC9F60-53BF-E24C-9115-3BC5511C5205}">
      <dgm:prSet phldrT="[Text]" custT="1"/>
      <dgm:spPr/>
      <dgm:t>
        <a:bodyPr/>
        <a:lstStyle/>
        <a:p>
          <a:r>
            <a:rPr lang="en-US" sz="3200" b="1" dirty="0">
              <a:solidFill>
                <a:schemeClr val="tx2"/>
              </a:solidFill>
              <a:latin typeface="Work Sans" pitchFamily="2" charset="77"/>
            </a:rPr>
            <a:t>Non-commercial</a:t>
          </a:r>
        </a:p>
      </dgm:t>
    </dgm:pt>
    <dgm:pt modelId="{1F97B0CA-FE09-2E44-9919-22760BE2ED5E}" type="parTrans" cxnId="{82A443D6-42D9-2545-A78F-D8CC6557CB3C}">
      <dgm:prSet/>
      <dgm:spPr/>
      <dgm:t>
        <a:bodyPr/>
        <a:lstStyle/>
        <a:p>
          <a:endParaRPr lang="en-US"/>
        </a:p>
      </dgm:t>
    </dgm:pt>
    <dgm:pt modelId="{C16B504A-F59A-C94D-B328-0E97E3B1E0F2}" type="sibTrans" cxnId="{82A443D6-42D9-2545-A78F-D8CC6557CB3C}">
      <dgm:prSet/>
      <dgm:spPr/>
      <dgm:t>
        <a:bodyPr/>
        <a:lstStyle/>
        <a:p>
          <a:endParaRPr lang="en-US"/>
        </a:p>
      </dgm:t>
    </dgm:pt>
    <dgm:pt modelId="{8B2F0FF6-E7B7-734B-B2AB-AC87ACA50045}" type="pres">
      <dgm:prSet presAssocID="{AD0BCB77-30BE-BB45-88C1-DFDB51C90E68}" presName="Name0" presStyleCnt="0">
        <dgm:presLayoutVars>
          <dgm:dir/>
          <dgm:resizeHandles val="exact"/>
        </dgm:presLayoutVars>
      </dgm:prSet>
      <dgm:spPr/>
    </dgm:pt>
    <dgm:pt modelId="{2F6C70CE-9788-3041-990C-036AA64BC58A}" type="pres">
      <dgm:prSet presAssocID="{673ACA47-D40B-1947-9689-0B8355E47189}" presName="compNode" presStyleCnt="0"/>
      <dgm:spPr/>
    </dgm:pt>
    <dgm:pt modelId="{136E96C9-64C6-1249-8B4A-47E3E6CBB358}" type="pres">
      <dgm:prSet presAssocID="{673ACA47-D40B-1947-9689-0B8355E47189}" presName="pictRect" presStyleLbl="node1" presStyleIdx="0" presStyleCnt="2"/>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Tomatoes for sale at a farmers market"/>
        </a:ext>
      </dgm:extLst>
    </dgm:pt>
    <dgm:pt modelId="{F3B1E731-B4ED-BB4D-B8A1-094DCAA9C0A5}" type="pres">
      <dgm:prSet presAssocID="{673ACA47-D40B-1947-9689-0B8355E47189}" presName="textRect" presStyleLbl="revTx" presStyleIdx="0" presStyleCnt="2">
        <dgm:presLayoutVars>
          <dgm:bulletEnabled val="1"/>
        </dgm:presLayoutVars>
      </dgm:prSet>
      <dgm:spPr/>
    </dgm:pt>
    <dgm:pt modelId="{740F567D-2EC9-F144-8649-7C3D2AC926B1}" type="pres">
      <dgm:prSet presAssocID="{51FFE8D9-0DE2-214D-80EB-1816D667B176}" presName="sibTrans" presStyleLbl="sibTrans2D1" presStyleIdx="0" presStyleCnt="0"/>
      <dgm:spPr/>
    </dgm:pt>
    <dgm:pt modelId="{F5224046-DD7B-C54B-BCFD-C40698319651}" type="pres">
      <dgm:prSet presAssocID="{A5DC9F60-53BF-E24C-9115-3BC5511C5205}" presName="compNode" presStyleCnt="0"/>
      <dgm:spPr/>
    </dgm:pt>
    <dgm:pt modelId="{508E9C6A-B114-254F-AF4D-0D0163E79B57}" type="pres">
      <dgm:prSet presAssocID="{A5DC9F60-53BF-E24C-9115-3BC5511C5205}" presName="pictRect" presStyleLbl="node1" presStyleIdx="1" presStyleCnt="2"/>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A food bank box"/>
        </a:ext>
      </dgm:extLst>
    </dgm:pt>
    <dgm:pt modelId="{F3EDB10B-9C58-3A4C-B4B0-10B9318A7E30}" type="pres">
      <dgm:prSet presAssocID="{A5DC9F60-53BF-E24C-9115-3BC5511C5205}" presName="textRect" presStyleLbl="revTx" presStyleIdx="1" presStyleCnt="2">
        <dgm:presLayoutVars>
          <dgm:bulletEnabled val="1"/>
        </dgm:presLayoutVars>
      </dgm:prSet>
      <dgm:spPr/>
    </dgm:pt>
  </dgm:ptLst>
  <dgm:cxnLst>
    <dgm:cxn modelId="{E4718D14-5B9A-6147-89C6-0BB402860D27}" type="presOf" srcId="{673ACA47-D40B-1947-9689-0B8355E47189}" destId="{F3B1E731-B4ED-BB4D-B8A1-094DCAA9C0A5}" srcOrd="0" destOrd="0" presId="urn:microsoft.com/office/officeart/2005/8/layout/pList1"/>
    <dgm:cxn modelId="{D05E811F-CD46-DA4A-8AB9-15F570EB4493}" type="presOf" srcId="{51FFE8D9-0DE2-214D-80EB-1816D667B176}" destId="{740F567D-2EC9-F144-8649-7C3D2AC926B1}" srcOrd="0" destOrd="0" presId="urn:microsoft.com/office/officeart/2005/8/layout/pList1"/>
    <dgm:cxn modelId="{BED70666-4618-7C4F-A479-858167644B08}" type="presOf" srcId="{AD0BCB77-30BE-BB45-88C1-DFDB51C90E68}" destId="{8B2F0FF6-E7B7-734B-B2AB-AC87ACA50045}" srcOrd="0" destOrd="0" presId="urn:microsoft.com/office/officeart/2005/8/layout/pList1"/>
    <dgm:cxn modelId="{9486607B-69E8-CA4C-835E-9A4ED51A4091}" srcId="{AD0BCB77-30BE-BB45-88C1-DFDB51C90E68}" destId="{673ACA47-D40B-1947-9689-0B8355E47189}" srcOrd="0" destOrd="0" parTransId="{A3D2F4F7-FF33-864E-92F3-9DA002027E3B}" sibTransId="{51FFE8D9-0DE2-214D-80EB-1816D667B176}"/>
    <dgm:cxn modelId="{82A443D6-42D9-2545-A78F-D8CC6557CB3C}" srcId="{AD0BCB77-30BE-BB45-88C1-DFDB51C90E68}" destId="{A5DC9F60-53BF-E24C-9115-3BC5511C5205}" srcOrd="1" destOrd="0" parTransId="{1F97B0CA-FE09-2E44-9919-22760BE2ED5E}" sibTransId="{C16B504A-F59A-C94D-B328-0E97E3B1E0F2}"/>
    <dgm:cxn modelId="{BCD822FA-0973-074C-95C7-7C403F9565A2}" type="presOf" srcId="{A5DC9F60-53BF-E24C-9115-3BC5511C5205}" destId="{F3EDB10B-9C58-3A4C-B4B0-10B9318A7E30}" srcOrd="0" destOrd="0" presId="urn:microsoft.com/office/officeart/2005/8/layout/pList1"/>
    <dgm:cxn modelId="{6E7798DC-B7DD-FD48-AB9F-24633E655B19}" type="presParOf" srcId="{8B2F0FF6-E7B7-734B-B2AB-AC87ACA50045}" destId="{2F6C70CE-9788-3041-990C-036AA64BC58A}" srcOrd="0" destOrd="0" presId="urn:microsoft.com/office/officeart/2005/8/layout/pList1"/>
    <dgm:cxn modelId="{5484D5B8-5242-BC4E-9682-DB5E5FEFE47F}" type="presParOf" srcId="{2F6C70CE-9788-3041-990C-036AA64BC58A}" destId="{136E96C9-64C6-1249-8B4A-47E3E6CBB358}" srcOrd="0" destOrd="0" presId="urn:microsoft.com/office/officeart/2005/8/layout/pList1"/>
    <dgm:cxn modelId="{1CB6AC68-5833-8144-9FCC-20174332FA9C}" type="presParOf" srcId="{2F6C70CE-9788-3041-990C-036AA64BC58A}" destId="{F3B1E731-B4ED-BB4D-B8A1-094DCAA9C0A5}" srcOrd="1" destOrd="0" presId="urn:microsoft.com/office/officeart/2005/8/layout/pList1"/>
    <dgm:cxn modelId="{8C93A266-1AE0-CE42-83B1-9D9DBD07A1BF}" type="presParOf" srcId="{8B2F0FF6-E7B7-734B-B2AB-AC87ACA50045}" destId="{740F567D-2EC9-F144-8649-7C3D2AC926B1}" srcOrd="1" destOrd="0" presId="urn:microsoft.com/office/officeart/2005/8/layout/pList1"/>
    <dgm:cxn modelId="{033AC540-5FA9-EF4B-A60A-1ABA1EB45E53}" type="presParOf" srcId="{8B2F0FF6-E7B7-734B-B2AB-AC87ACA50045}" destId="{F5224046-DD7B-C54B-BCFD-C40698319651}" srcOrd="2" destOrd="0" presId="urn:microsoft.com/office/officeart/2005/8/layout/pList1"/>
    <dgm:cxn modelId="{49DD738E-EE82-EA4A-8F15-F80F2172F379}" type="presParOf" srcId="{F5224046-DD7B-C54B-BCFD-C40698319651}" destId="{508E9C6A-B114-254F-AF4D-0D0163E79B57}" srcOrd="0" destOrd="0" presId="urn:microsoft.com/office/officeart/2005/8/layout/pList1"/>
    <dgm:cxn modelId="{B47DABBA-7486-DE4C-9E64-927C98324993}" type="presParOf" srcId="{F5224046-DD7B-C54B-BCFD-C40698319651}" destId="{F3EDB10B-9C58-3A4C-B4B0-10B9318A7E3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E96C9-64C6-1249-8B4A-47E3E6CBB358}">
      <dsp:nvSpPr>
        <dsp:cNvPr id="0" name=""/>
        <dsp:cNvSpPr/>
      </dsp:nvSpPr>
      <dsp:spPr>
        <a:xfrm>
          <a:off x="1762" y="777405"/>
          <a:ext cx="2795661" cy="1926210"/>
        </a:xfrm>
        <a:prstGeom prst="round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B1E731-B4ED-BB4D-B8A1-094DCAA9C0A5}">
      <dsp:nvSpPr>
        <dsp:cNvPr id="0" name=""/>
        <dsp:cNvSpPr/>
      </dsp:nvSpPr>
      <dsp:spPr>
        <a:xfrm>
          <a:off x="1762" y="2703616"/>
          <a:ext cx="2795661" cy="1037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b="1" kern="1200" dirty="0">
              <a:solidFill>
                <a:schemeClr val="tx2"/>
              </a:solidFill>
              <a:latin typeface="Work Sans" pitchFamily="2" charset="77"/>
            </a:rPr>
            <a:t>Soil-based</a:t>
          </a:r>
        </a:p>
      </dsp:txBody>
      <dsp:txXfrm>
        <a:off x="1762" y="2703616"/>
        <a:ext cx="2795661" cy="1037190"/>
      </dsp:txXfrm>
    </dsp:sp>
    <dsp:sp modelId="{508E9C6A-B114-254F-AF4D-0D0163E79B57}">
      <dsp:nvSpPr>
        <dsp:cNvPr id="0" name=""/>
        <dsp:cNvSpPr/>
      </dsp:nvSpPr>
      <dsp:spPr>
        <a:xfrm>
          <a:off x="3077106" y="777405"/>
          <a:ext cx="2795661" cy="1926210"/>
        </a:xfrm>
        <a:prstGeom prst="round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EDB10B-9C58-3A4C-B4B0-10B9318A7E30}">
      <dsp:nvSpPr>
        <dsp:cNvPr id="0" name=""/>
        <dsp:cNvSpPr/>
      </dsp:nvSpPr>
      <dsp:spPr>
        <a:xfrm>
          <a:off x="3077106" y="2703616"/>
          <a:ext cx="2795661" cy="1037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b="1" kern="1200" dirty="0">
              <a:solidFill>
                <a:schemeClr val="tx2"/>
              </a:solidFill>
              <a:latin typeface="Work Sans" pitchFamily="2" charset="77"/>
            </a:rPr>
            <a:t>Non-soil-based</a:t>
          </a:r>
        </a:p>
      </dsp:txBody>
      <dsp:txXfrm>
        <a:off x="3077106" y="2703616"/>
        <a:ext cx="2795661" cy="1037190"/>
      </dsp:txXfrm>
    </dsp:sp>
    <dsp:sp modelId="{7FFC2916-8D71-6F4B-B49A-1F17D00E7120}">
      <dsp:nvSpPr>
        <dsp:cNvPr id="0" name=""/>
        <dsp:cNvSpPr/>
      </dsp:nvSpPr>
      <dsp:spPr>
        <a:xfrm>
          <a:off x="6152451" y="777405"/>
          <a:ext cx="2795661" cy="1926210"/>
        </a:xfrm>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537ED0-B69E-3D4B-9E38-6216399334A8}">
      <dsp:nvSpPr>
        <dsp:cNvPr id="0" name=""/>
        <dsp:cNvSpPr/>
      </dsp:nvSpPr>
      <dsp:spPr>
        <a:xfrm>
          <a:off x="6152451" y="2703616"/>
          <a:ext cx="2795661" cy="1037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b="1" kern="1200" dirty="0">
              <a:solidFill>
                <a:schemeClr val="tx2"/>
              </a:solidFill>
              <a:latin typeface="Work Sans" pitchFamily="2" charset="77"/>
            </a:rPr>
            <a:t>Animal agriculture</a:t>
          </a:r>
        </a:p>
      </dsp:txBody>
      <dsp:txXfrm>
        <a:off x="6152451" y="2703616"/>
        <a:ext cx="2795661" cy="10371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E96C9-64C6-1249-8B4A-47E3E6CBB358}">
      <dsp:nvSpPr>
        <dsp:cNvPr id="0" name=""/>
        <dsp:cNvSpPr/>
      </dsp:nvSpPr>
      <dsp:spPr>
        <a:xfrm>
          <a:off x="2882" y="1827"/>
          <a:ext cx="4259015" cy="2934461"/>
        </a:xfrm>
        <a:prstGeom prst="round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B1E731-B4ED-BB4D-B8A1-094DCAA9C0A5}">
      <dsp:nvSpPr>
        <dsp:cNvPr id="0" name=""/>
        <dsp:cNvSpPr/>
      </dsp:nvSpPr>
      <dsp:spPr>
        <a:xfrm>
          <a:off x="2882" y="2936289"/>
          <a:ext cx="4259015" cy="1580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marL="0" lvl="0" indent="0" algn="ctr" defTabSz="1422400">
            <a:lnSpc>
              <a:spcPct val="90000"/>
            </a:lnSpc>
            <a:spcBef>
              <a:spcPct val="0"/>
            </a:spcBef>
            <a:spcAft>
              <a:spcPct val="35000"/>
            </a:spcAft>
            <a:buNone/>
          </a:pPr>
          <a:r>
            <a:rPr lang="en-US" sz="3200" b="1" kern="1200" dirty="0">
              <a:solidFill>
                <a:schemeClr val="tx2"/>
              </a:solidFill>
              <a:latin typeface="Work Sans" pitchFamily="2" charset="77"/>
            </a:rPr>
            <a:t>Commercial</a:t>
          </a:r>
        </a:p>
      </dsp:txBody>
      <dsp:txXfrm>
        <a:off x="2882" y="2936289"/>
        <a:ext cx="4259015" cy="1580094"/>
      </dsp:txXfrm>
    </dsp:sp>
    <dsp:sp modelId="{508E9C6A-B114-254F-AF4D-0D0163E79B57}">
      <dsp:nvSpPr>
        <dsp:cNvPr id="0" name=""/>
        <dsp:cNvSpPr/>
      </dsp:nvSpPr>
      <dsp:spPr>
        <a:xfrm>
          <a:off x="4687977" y="1827"/>
          <a:ext cx="4259015" cy="2934461"/>
        </a:xfrm>
        <a:prstGeom prst="round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EDB10B-9C58-3A4C-B4B0-10B9318A7E30}">
      <dsp:nvSpPr>
        <dsp:cNvPr id="0" name=""/>
        <dsp:cNvSpPr/>
      </dsp:nvSpPr>
      <dsp:spPr>
        <a:xfrm>
          <a:off x="4687977" y="2936289"/>
          <a:ext cx="4259015" cy="1580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marL="0" lvl="0" indent="0" algn="ctr" defTabSz="1422400">
            <a:lnSpc>
              <a:spcPct val="90000"/>
            </a:lnSpc>
            <a:spcBef>
              <a:spcPct val="0"/>
            </a:spcBef>
            <a:spcAft>
              <a:spcPct val="35000"/>
            </a:spcAft>
            <a:buNone/>
          </a:pPr>
          <a:r>
            <a:rPr lang="en-US" sz="3200" b="1" kern="1200" dirty="0">
              <a:solidFill>
                <a:schemeClr val="tx2"/>
              </a:solidFill>
              <a:latin typeface="Work Sans" pitchFamily="2" charset="77"/>
            </a:rPr>
            <a:t>Non-commercial</a:t>
          </a:r>
        </a:p>
      </dsp:txBody>
      <dsp:txXfrm>
        <a:off x="4687977" y="2936289"/>
        <a:ext cx="4259015" cy="1580094"/>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CA95F2-023A-1445-82DE-0268D465293F}" type="datetimeFigureOut">
              <a:rPr lang="en-US" smtClean="0"/>
              <a:t>4/28/25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D9DF5D-90FC-7D4A-B15B-EC85E56F616C}" type="slidenum">
              <a:rPr lang="en-US" smtClean="0"/>
              <a:t>‹#›</a:t>
            </a:fld>
            <a:endParaRPr lang="en-US"/>
          </a:p>
        </p:txBody>
      </p:sp>
    </p:spTree>
    <p:extLst>
      <p:ext uri="{BB962C8B-B14F-4D97-AF65-F5344CB8AC3E}">
        <p14:creationId xmlns:p14="http://schemas.microsoft.com/office/powerpoint/2010/main" val="11072660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FA199-D1D6-E34E-BE4F-0C9C560654EF}" type="datetimeFigureOut">
              <a:rPr lang="en-US" smtClean="0"/>
              <a:t>4/28/25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117B08-0BCD-354B-9358-AE5CAD05314A}" type="slidenum">
              <a:rPr lang="en-US" smtClean="0"/>
              <a:t>‹#›</a:t>
            </a:fld>
            <a:endParaRPr lang="en-US"/>
          </a:p>
        </p:txBody>
      </p:sp>
      <p:sp>
        <p:nvSpPr>
          <p:cNvPr id="8" name="Footer Placeholder 7"/>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608327393"/>
      </p:ext>
    </p:extLst>
  </p:cSld>
  <p:clrMap bg1="lt1" tx1="dk1" bg2="lt2" tx2="dk2" accent1="accent1" accent2="accent2" accent3="accent3" accent4="accent4" accent5="accent5" accent6="accent6" hlink="hlink" folHlink="folHlink"/>
  <p:hf hdr="0" ftr="0" dt="0"/>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1</a:t>
            </a:fld>
            <a:endParaRPr lang="en-US"/>
          </a:p>
        </p:txBody>
      </p:sp>
    </p:spTree>
    <p:extLst>
      <p:ext uri="{BB962C8B-B14F-4D97-AF65-F5344CB8AC3E}">
        <p14:creationId xmlns:p14="http://schemas.microsoft.com/office/powerpoint/2010/main" val="3290946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https://</a:t>
            </a:r>
            <a:r>
              <a:rPr lang="en-US" sz="1200" i="1" dirty="0" err="1">
                <a:latin typeface="Lora" panose="02000503000000020004" pitchFamily="2" charset="77"/>
              </a:rPr>
              <a:t>www.farmanddairy.com</a:t>
            </a:r>
            <a:r>
              <a:rPr lang="en-US" sz="1200" i="1" dirty="0">
                <a:latin typeface="Lora" panose="02000503000000020004" pitchFamily="2" charset="77"/>
              </a:rPr>
              <a:t>/top-stories/how-to-avoid-common-problems-growing-vegetables-in-containers/666564.html</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10</a:t>
            </a:fld>
            <a:endParaRPr lang="en-US"/>
          </a:p>
        </p:txBody>
      </p:sp>
    </p:spTree>
    <p:extLst>
      <p:ext uri="{BB962C8B-B14F-4D97-AF65-F5344CB8AC3E}">
        <p14:creationId xmlns:p14="http://schemas.microsoft.com/office/powerpoint/2010/main" val="2695406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https://</a:t>
            </a:r>
            <a:r>
              <a:rPr lang="en-US" sz="1200" i="1" dirty="0" err="1">
                <a:latin typeface="Lora" panose="02000503000000020004" pitchFamily="2" charset="77"/>
              </a:rPr>
              <a:t>celebrateurbanbirds.org</a:t>
            </a:r>
            <a:r>
              <a:rPr lang="en-US" sz="1200" i="1" dirty="0">
                <a:latin typeface="Lora" panose="02000503000000020004" pitchFamily="2" charset="77"/>
              </a:rPr>
              <a:t>/learn/gardening/container-gardening/</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11</a:t>
            </a:fld>
            <a:endParaRPr lang="en-US"/>
          </a:p>
        </p:txBody>
      </p:sp>
    </p:spTree>
    <p:extLst>
      <p:ext uri="{BB962C8B-B14F-4D97-AF65-F5344CB8AC3E}">
        <p14:creationId xmlns:p14="http://schemas.microsoft.com/office/powerpoint/2010/main" val="2377869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12</a:t>
            </a:fld>
            <a:endParaRPr lang="en-US"/>
          </a:p>
        </p:txBody>
      </p:sp>
    </p:spTree>
    <p:extLst>
      <p:ext uri="{BB962C8B-B14F-4D97-AF65-F5344CB8AC3E}">
        <p14:creationId xmlns:p14="http://schemas.microsoft.com/office/powerpoint/2010/main" val="286958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13</a:t>
            </a:fld>
            <a:endParaRPr lang="en-US"/>
          </a:p>
        </p:txBody>
      </p:sp>
    </p:spTree>
    <p:extLst>
      <p:ext uri="{BB962C8B-B14F-4D97-AF65-F5344CB8AC3E}">
        <p14:creationId xmlns:p14="http://schemas.microsoft.com/office/powerpoint/2010/main" val="1120687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14</a:t>
            </a:fld>
            <a:endParaRPr lang="en-US"/>
          </a:p>
        </p:txBody>
      </p:sp>
    </p:spTree>
    <p:extLst>
      <p:ext uri="{BB962C8B-B14F-4D97-AF65-F5344CB8AC3E}">
        <p14:creationId xmlns:p14="http://schemas.microsoft.com/office/powerpoint/2010/main" val="31117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15</a:t>
            </a:fld>
            <a:endParaRPr lang="en-US"/>
          </a:p>
        </p:txBody>
      </p:sp>
    </p:spTree>
    <p:extLst>
      <p:ext uri="{BB962C8B-B14F-4D97-AF65-F5344CB8AC3E}">
        <p14:creationId xmlns:p14="http://schemas.microsoft.com/office/powerpoint/2010/main" val="796889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16</a:t>
            </a:fld>
            <a:endParaRPr lang="en-US"/>
          </a:p>
        </p:txBody>
      </p:sp>
    </p:spTree>
    <p:extLst>
      <p:ext uri="{BB962C8B-B14F-4D97-AF65-F5344CB8AC3E}">
        <p14:creationId xmlns:p14="http://schemas.microsoft.com/office/powerpoint/2010/main" val="952769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17</a:t>
            </a:fld>
            <a:endParaRPr lang="en-US"/>
          </a:p>
        </p:txBody>
      </p:sp>
    </p:spTree>
    <p:extLst>
      <p:ext uri="{BB962C8B-B14F-4D97-AF65-F5344CB8AC3E}">
        <p14:creationId xmlns:p14="http://schemas.microsoft.com/office/powerpoint/2010/main" val="1588696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Cornell University, Sreang “C” Hok</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18</a:t>
            </a:fld>
            <a:endParaRPr lang="en-US"/>
          </a:p>
        </p:txBody>
      </p:sp>
    </p:spTree>
    <p:extLst>
      <p:ext uri="{BB962C8B-B14F-4D97-AF65-F5344CB8AC3E}">
        <p14:creationId xmlns:p14="http://schemas.microsoft.com/office/powerpoint/2010/main" val="1655410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https://</a:t>
            </a:r>
            <a:r>
              <a:rPr lang="en-US" sz="1200" i="1" dirty="0" err="1">
                <a:latin typeface="Lora" panose="02000503000000020004" pitchFamily="2" charset="77"/>
              </a:rPr>
              <a:t>melissaknorris.com</a:t>
            </a:r>
            <a:r>
              <a:rPr lang="en-US" sz="1200" i="1" dirty="0">
                <a:latin typeface="Lora" panose="02000503000000020004" pitchFamily="2" charset="77"/>
              </a:rPr>
              <a:t>/podcast/using-vegetable-grow-bags-in-the-garden/</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19</a:t>
            </a:fld>
            <a:endParaRPr lang="en-US"/>
          </a:p>
        </p:txBody>
      </p:sp>
    </p:spTree>
    <p:extLst>
      <p:ext uri="{BB962C8B-B14F-4D97-AF65-F5344CB8AC3E}">
        <p14:creationId xmlns:p14="http://schemas.microsoft.com/office/powerpoint/2010/main" val="3720552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8EB32-BD7F-5F4E-8262-89CC7BEA2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167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20</a:t>
            </a:fld>
            <a:endParaRPr lang="en-US"/>
          </a:p>
        </p:txBody>
      </p:sp>
    </p:spTree>
    <p:extLst>
      <p:ext uri="{BB962C8B-B14F-4D97-AF65-F5344CB8AC3E}">
        <p14:creationId xmlns:p14="http://schemas.microsoft.com/office/powerpoint/2010/main" val="4070323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21</a:t>
            </a:fld>
            <a:endParaRPr lang="en-US"/>
          </a:p>
        </p:txBody>
      </p:sp>
    </p:spTree>
    <p:extLst>
      <p:ext uri="{BB962C8B-B14F-4D97-AF65-F5344CB8AC3E}">
        <p14:creationId xmlns:p14="http://schemas.microsoft.com/office/powerpoint/2010/main" val="3401151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E3AA4-2A09-B29E-CEC2-07E2678B6C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79BDB-18EC-52D1-BEB0-66DA49B91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7B5514-E63F-883C-5A4F-7EEBECCAB4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CA8261-5563-FC4C-A15C-85D929E9A060}"/>
              </a:ext>
            </a:extLst>
          </p:cNvPr>
          <p:cNvSpPr>
            <a:spLocks noGrp="1"/>
          </p:cNvSpPr>
          <p:nvPr>
            <p:ph type="sldNum" sz="quarter" idx="5"/>
          </p:nvPr>
        </p:nvSpPr>
        <p:spPr/>
        <p:txBody>
          <a:bodyPr/>
          <a:lstStyle/>
          <a:p>
            <a:fld id="{117E3BAA-61D5-4F4B-93CC-6545E38CCE9D}" type="slidenum">
              <a:rPr lang="en-US" smtClean="0"/>
              <a:t>22</a:t>
            </a:fld>
            <a:endParaRPr lang="en-US"/>
          </a:p>
        </p:txBody>
      </p:sp>
    </p:spTree>
    <p:extLst>
      <p:ext uri="{BB962C8B-B14F-4D97-AF65-F5344CB8AC3E}">
        <p14:creationId xmlns:p14="http://schemas.microsoft.com/office/powerpoint/2010/main" val="3501144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https://</a:t>
            </a:r>
            <a:r>
              <a:rPr lang="en-US" sz="1200" i="1" dirty="0" err="1">
                <a:latin typeface="Lora" panose="02000503000000020004" pitchFamily="2" charset="77"/>
              </a:rPr>
              <a:t>gothamtogo.com</a:t>
            </a:r>
            <a:r>
              <a:rPr lang="en-US" sz="1200" i="1" dirty="0">
                <a:latin typeface="Lora" panose="02000503000000020004" pitchFamily="2" charset="77"/>
              </a:rPr>
              <a:t>/</a:t>
            </a:r>
            <a:r>
              <a:rPr lang="en-US" sz="1200" i="1" dirty="0" err="1">
                <a:latin typeface="Lora" panose="02000503000000020004" pitchFamily="2" charset="77"/>
              </a:rPr>
              <a:t>nyc</a:t>
            </a:r>
            <a:r>
              <a:rPr lang="en-US" sz="1200" i="1" dirty="0">
                <a:latin typeface="Lora" panose="02000503000000020004" pitchFamily="2" charset="77"/>
              </a:rPr>
              <a:t>-parks-</a:t>
            </a:r>
            <a:r>
              <a:rPr lang="en-US" sz="1200" i="1" dirty="0" err="1">
                <a:latin typeface="Lora" panose="02000503000000020004" pitchFamily="2" charset="77"/>
              </a:rPr>
              <a:t>greenthumb</a:t>
            </a:r>
            <a:r>
              <a:rPr lang="en-US" sz="1200" i="1" dirty="0">
                <a:latin typeface="Lora" panose="02000503000000020004" pitchFamily="2" charset="77"/>
              </a:rPr>
              <a:t>-continues-support-for-community-gardens/</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23</a:t>
            </a:fld>
            <a:endParaRPr lang="en-US"/>
          </a:p>
        </p:txBody>
      </p:sp>
    </p:spTree>
    <p:extLst>
      <p:ext uri="{BB962C8B-B14F-4D97-AF65-F5344CB8AC3E}">
        <p14:creationId xmlns:p14="http://schemas.microsoft.com/office/powerpoint/2010/main" val="2085485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https://</a:t>
            </a:r>
            <a:r>
              <a:rPr lang="en-US" sz="1200" i="1" dirty="0" err="1">
                <a:latin typeface="Lora" panose="02000503000000020004" pitchFamily="2" charset="77"/>
              </a:rPr>
              <a:t>gothamtogo.com</a:t>
            </a:r>
            <a:r>
              <a:rPr lang="en-US" sz="1200" i="1" dirty="0">
                <a:latin typeface="Lora" panose="02000503000000020004" pitchFamily="2" charset="77"/>
              </a:rPr>
              <a:t>/</a:t>
            </a:r>
            <a:r>
              <a:rPr lang="en-US" sz="1200" i="1" dirty="0" err="1">
                <a:latin typeface="Lora" panose="02000503000000020004" pitchFamily="2" charset="77"/>
              </a:rPr>
              <a:t>nyc</a:t>
            </a:r>
            <a:r>
              <a:rPr lang="en-US" sz="1200" i="1" dirty="0">
                <a:latin typeface="Lora" panose="02000503000000020004" pitchFamily="2" charset="77"/>
              </a:rPr>
              <a:t>-parks-</a:t>
            </a:r>
            <a:r>
              <a:rPr lang="en-US" sz="1200" i="1" dirty="0" err="1">
                <a:latin typeface="Lora" panose="02000503000000020004" pitchFamily="2" charset="77"/>
              </a:rPr>
              <a:t>greenthumb</a:t>
            </a:r>
            <a:r>
              <a:rPr lang="en-US" sz="1200" i="1" dirty="0">
                <a:latin typeface="Lora" panose="02000503000000020004" pitchFamily="2" charset="77"/>
              </a:rPr>
              <a:t>-continues-support-for-community-gardens/</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24</a:t>
            </a:fld>
            <a:endParaRPr lang="en-US"/>
          </a:p>
        </p:txBody>
      </p:sp>
    </p:spTree>
    <p:extLst>
      <p:ext uri="{BB962C8B-B14F-4D97-AF65-F5344CB8AC3E}">
        <p14:creationId xmlns:p14="http://schemas.microsoft.com/office/powerpoint/2010/main" val="3942829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https://</a:t>
            </a:r>
            <a:r>
              <a:rPr lang="en-US" sz="1200" i="1" dirty="0" err="1">
                <a:latin typeface="Lora" panose="02000503000000020004" pitchFamily="2" charset="77"/>
              </a:rPr>
              <a:t>rhicenter.org</a:t>
            </a:r>
            <a:r>
              <a:rPr lang="en-US" sz="1200" i="1" dirty="0">
                <a:latin typeface="Lora" panose="02000503000000020004" pitchFamily="2" charset="77"/>
              </a:rPr>
              <a:t>/red-hook-farms/the-farms/</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25</a:t>
            </a:fld>
            <a:endParaRPr lang="en-US"/>
          </a:p>
        </p:txBody>
      </p:sp>
    </p:spTree>
    <p:extLst>
      <p:ext uri="{BB962C8B-B14F-4D97-AF65-F5344CB8AC3E}">
        <p14:creationId xmlns:p14="http://schemas.microsoft.com/office/powerpoint/2010/main" val="2803361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https://</a:t>
            </a:r>
            <a:r>
              <a:rPr lang="en-US" sz="1200" i="1" dirty="0" err="1">
                <a:latin typeface="Lora" panose="02000503000000020004" pitchFamily="2" charset="77"/>
              </a:rPr>
              <a:t>www.okofarms.org</a:t>
            </a:r>
            <a:r>
              <a:rPr lang="en-US" sz="1200" i="1" dirty="0">
                <a:latin typeface="Lora" panose="02000503000000020004" pitchFamily="2" charset="77"/>
              </a:rPr>
              <a:t>/aquaponics-intensive</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26</a:t>
            </a:fld>
            <a:endParaRPr lang="en-US"/>
          </a:p>
        </p:txBody>
      </p:sp>
    </p:spTree>
    <p:extLst>
      <p:ext uri="{BB962C8B-B14F-4D97-AF65-F5344CB8AC3E}">
        <p14:creationId xmlns:p14="http://schemas.microsoft.com/office/powerpoint/2010/main" val="2078631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a:t>
            </a:r>
            <a:r>
              <a:rPr lang="en-US" sz="1200" dirty="0">
                <a:solidFill>
                  <a:srgbClr val="3F3F3F"/>
                </a:solidFill>
                <a:latin typeface="Lora" panose="02000503000000020004" pitchFamily="2" charset="77"/>
              </a:rPr>
              <a:t>https://</a:t>
            </a:r>
            <a:r>
              <a:rPr lang="en-US" sz="1200" dirty="0" err="1">
                <a:solidFill>
                  <a:srgbClr val="3F3F3F"/>
                </a:solidFill>
                <a:latin typeface="Lora" panose="02000503000000020004" pitchFamily="2" charset="77"/>
              </a:rPr>
              <a:t>www.greenroofs.com</a:t>
            </a:r>
            <a:r>
              <a:rPr lang="en-US" sz="1200" dirty="0">
                <a:solidFill>
                  <a:srgbClr val="3F3F3F"/>
                </a:solidFill>
                <a:latin typeface="Lora" panose="02000503000000020004" pitchFamily="2" charset="77"/>
              </a:rPr>
              <a:t>/projects/brooklyn-grange-rooftop-farm-2-at-brooklyn-navy-yard-building-no-3/</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27</a:t>
            </a:fld>
            <a:endParaRPr lang="en-US"/>
          </a:p>
        </p:txBody>
      </p:sp>
    </p:spTree>
    <p:extLst>
      <p:ext uri="{BB962C8B-B14F-4D97-AF65-F5344CB8AC3E}">
        <p14:creationId xmlns:p14="http://schemas.microsoft.com/office/powerpoint/2010/main" val="1076257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a:t>
            </a:r>
            <a:r>
              <a:rPr lang="en-US" sz="1200" i="1" dirty="0">
                <a:solidFill>
                  <a:srgbClr val="3F3F3F"/>
                </a:solidFill>
                <a:latin typeface="Lora" panose="02000503000000020004" pitchFamily="2" charset="77"/>
              </a:rPr>
              <a:t>https://</a:t>
            </a:r>
            <a:r>
              <a:rPr lang="en-US" sz="1200" i="1" dirty="0" err="1">
                <a:solidFill>
                  <a:srgbClr val="3F3F3F"/>
                </a:solidFill>
                <a:latin typeface="Lora" panose="02000503000000020004" pitchFamily="2" charset="77"/>
              </a:rPr>
              <a:t>www.brooklyngrangefarm.com</a:t>
            </a:r>
            <a:r>
              <a:rPr lang="en-US" sz="1200" i="1" dirty="0">
                <a:solidFill>
                  <a:srgbClr val="3F3F3F"/>
                </a:solidFill>
                <a:latin typeface="Lora" panose="02000503000000020004" pitchFamily="2" charset="77"/>
              </a:rPr>
              <a:t>/sunset-park</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28</a:t>
            </a:fld>
            <a:endParaRPr lang="en-US"/>
          </a:p>
        </p:txBody>
      </p:sp>
    </p:spTree>
    <p:extLst>
      <p:ext uri="{BB962C8B-B14F-4D97-AF65-F5344CB8AC3E}">
        <p14:creationId xmlns:p14="http://schemas.microsoft.com/office/powerpoint/2010/main" val="2980711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a:t>
            </a:r>
            <a:r>
              <a:rPr lang="en-US" sz="1200" i="1" dirty="0">
                <a:solidFill>
                  <a:srgbClr val="3F3F3F"/>
                </a:solidFill>
                <a:latin typeface="Lora" panose="02000503000000020004" pitchFamily="2" charset="77"/>
              </a:rPr>
              <a:t>https://</a:t>
            </a:r>
            <a:r>
              <a:rPr lang="en-US" sz="1200" i="1" dirty="0" err="1">
                <a:solidFill>
                  <a:srgbClr val="3F3F3F"/>
                </a:solidFill>
                <a:latin typeface="Lora" panose="02000503000000020004" pitchFamily="2" charset="77"/>
              </a:rPr>
              <a:t>www.brooklyngrangefarm.com</a:t>
            </a:r>
            <a:r>
              <a:rPr lang="en-US" sz="1200" i="1" dirty="0">
                <a:solidFill>
                  <a:srgbClr val="3F3F3F"/>
                </a:solidFill>
                <a:latin typeface="Lora" panose="02000503000000020004" pitchFamily="2" charset="77"/>
              </a:rPr>
              <a:t>/sunset-park</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29</a:t>
            </a:fld>
            <a:endParaRPr lang="en-US"/>
          </a:p>
        </p:txBody>
      </p:sp>
    </p:spTree>
    <p:extLst>
      <p:ext uri="{BB962C8B-B14F-4D97-AF65-F5344CB8AC3E}">
        <p14:creationId xmlns:p14="http://schemas.microsoft.com/office/powerpoint/2010/main" val="3537592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8EB32-BD7F-5F4E-8262-89CC7BEA2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541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30</a:t>
            </a:fld>
            <a:endParaRPr lang="en-US"/>
          </a:p>
        </p:txBody>
      </p:sp>
    </p:spTree>
    <p:extLst>
      <p:ext uri="{BB962C8B-B14F-4D97-AF65-F5344CB8AC3E}">
        <p14:creationId xmlns:p14="http://schemas.microsoft.com/office/powerpoint/2010/main" val="2623101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a:t>
            </a:r>
            <a:r>
              <a:rPr lang="en-US" sz="1200" i="1" dirty="0">
                <a:solidFill>
                  <a:srgbClr val="3F3F3F"/>
                </a:solidFill>
                <a:latin typeface="Lora" panose="02000503000000020004" pitchFamily="2" charset="77"/>
              </a:rPr>
              <a:t>https://</a:t>
            </a:r>
            <a:r>
              <a:rPr lang="en-US" sz="1200" i="1" dirty="0" err="1">
                <a:solidFill>
                  <a:srgbClr val="3F3F3F"/>
                </a:solidFill>
                <a:latin typeface="Lora" panose="02000503000000020004" pitchFamily="2" charset="77"/>
              </a:rPr>
              <a:t>www.freightfarms.com</a:t>
            </a:r>
            <a:r>
              <a:rPr lang="en-US" sz="1200" i="1" dirty="0">
                <a:solidFill>
                  <a:srgbClr val="3F3F3F"/>
                </a:solidFill>
                <a:latin typeface="Lora" panose="02000503000000020004" pitchFamily="2" charset="77"/>
              </a:rPr>
              <a:t>/new-gallery/6vbokt8iqscgz74nmc8jwdo9zy92jo</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31</a:t>
            </a:fld>
            <a:endParaRPr lang="en-US"/>
          </a:p>
        </p:txBody>
      </p:sp>
    </p:spTree>
    <p:extLst>
      <p:ext uri="{BB962C8B-B14F-4D97-AF65-F5344CB8AC3E}">
        <p14:creationId xmlns:p14="http://schemas.microsoft.com/office/powerpoint/2010/main" val="2521037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a:t>
            </a:r>
            <a:r>
              <a:rPr lang="en-US" sz="1200" i="1" dirty="0">
                <a:solidFill>
                  <a:srgbClr val="3F3F3F"/>
                </a:solidFill>
                <a:latin typeface="Lora" panose="02000503000000020004" pitchFamily="2" charset="77"/>
              </a:rPr>
              <a:t>https://</a:t>
            </a:r>
            <a:r>
              <a:rPr lang="en-US" sz="1200" i="1" dirty="0" err="1">
                <a:solidFill>
                  <a:srgbClr val="3F3F3F"/>
                </a:solidFill>
                <a:latin typeface="Lora" panose="02000503000000020004" pitchFamily="2" charset="77"/>
              </a:rPr>
              <a:t>www.gothamgreens.com</a:t>
            </a:r>
            <a:r>
              <a:rPr lang="en-US" sz="1200" i="1" dirty="0">
                <a:solidFill>
                  <a:srgbClr val="3F3F3F"/>
                </a:solidFill>
                <a:latin typeface="Lora" panose="02000503000000020004" pitchFamily="2" charset="77"/>
              </a:rPr>
              <a:t>/our-farms/</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32</a:t>
            </a:fld>
            <a:endParaRPr lang="en-US"/>
          </a:p>
        </p:txBody>
      </p:sp>
    </p:spTree>
    <p:extLst>
      <p:ext uri="{BB962C8B-B14F-4D97-AF65-F5344CB8AC3E}">
        <p14:creationId xmlns:p14="http://schemas.microsoft.com/office/powerpoint/2010/main" val="3805124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a:t>
            </a:r>
            <a:r>
              <a:rPr lang="en-US" sz="1200" i="1" dirty="0">
                <a:solidFill>
                  <a:srgbClr val="3F3F3F"/>
                </a:solidFill>
                <a:latin typeface="Lora" panose="02000503000000020004" pitchFamily="2" charset="77"/>
              </a:rPr>
              <a:t>https://</a:t>
            </a:r>
            <a:r>
              <a:rPr lang="en-US" sz="1200" i="1" dirty="0" err="1">
                <a:solidFill>
                  <a:srgbClr val="3F3F3F"/>
                </a:solidFill>
                <a:latin typeface="Lora" panose="02000503000000020004" pitchFamily="2" charset="77"/>
              </a:rPr>
              <a:t>www.npr.org</a:t>
            </a:r>
            <a:r>
              <a:rPr lang="en-US" sz="1200" i="1" dirty="0">
                <a:solidFill>
                  <a:srgbClr val="3F3F3F"/>
                </a:solidFill>
                <a:latin typeface="Lora" panose="02000503000000020004" pitchFamily="2" charset="77"/>
              </a:rPr>
              <a:t>/sections/</a:t>
            </a:r>
            <a:r>
              <a:rPr lang="en-US" sz="1200" i="1" dirty="0" err="1">
                <a:solidFill>
                  <a:srgbClr val="3F3F3F"/>
                </a:solidFill>
                <a:latin typeface="Lora" panose="02000503000000020004" pitchFamily="2" charset="77"/>
              </a:rPr>
              <a:t>thesalt</a:t>
            </a:r>
            <a:r>
              <a:rPr lang="en-US" sz="1200" i="1" dirty="0">
                <a:solidFill>
                  <a:srgbClr val="3F3F3F"/>
                </a:solidFill>
                <a:latin typeface="Lora" panose="02000503000000020004" pitchFamily="2" charset="77"/>
              </a:rPr>
              <a:t>/2015/02/23/388467327/-freight-farms-grow-local-flavor-year-round</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33</a:t>
            </a:fld>
            <a:endParaRPr lang="en-US"/>
          </a:p>
        </p:txBody>
      </p:sp>
    </p:spTree>
    <p:extLst>
      <p:ext uri="{BB962C8B-B14F-4D97-AF65-F5344CB8AC3E}">
        <p14:creationId xmlns:p14="http://schemas.microsoft.com/office/powerpoint/2010/main" val="37506303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a:t>
            </a:r>
            <a:r>
              <a:rPr lang="en-US" sz="1200" i="1" dirty="0">
                <a:solidFill>
                  <a:srgbClr val="3F3F3F"/>
                </a:solidFill>
                <a:latin typeface="Lora" panose="02000503000000020004" pitchFamily="2" charset="77"/>
              </a:rPr>
              <a:t>https://</a:t>
            </a:r>
            <a:r>
              <a:rPr lang="en-US" sz="1200" i="1" dirty="0" err="1">
                <a:solidFill>
                  <a:srgbClr val="3F3F3F"/>
                </a:solidFill>
                <a:latin typeface="Lora" panose="02000503000000020004" pitchFamily="2" charset="77"/>
              </a:rPr>
              <a:t>www.tc.columbia.edu</a:t>
            </a:r>
            <a:r>
              <a:rPr lang="en-US" sz="1200" i="1" dirty="0">
                <a:solidFill>
                  <a:srgbClr val="3F3F3F"/>
                </a:solidFill>
                <a:latin typeface="Lora" panose="02000503000000020004" pitchFamily="2" charset="77"/>
              </a:rPr>
              <a:t>/</a:t>
            </a:r>
            <a:r>
              <a:rPr lang="en-US" sz="1200" i="1" dirty="0" err="1">
                <a:solidFill>
                  <a:srgbClr val="3F3F3F"/>
                </a:solidFill>
                <a:latin typeface="Lora" panose="02000503000000020004" pitchFamily="2" charset="77"/>
              </a:rPr>
              <a:t>tisch</a:t>
            </a:r>
            <a:r>
              <a:rPr lang="en-US" sz="1200" i="1" dirty="0">
                <a:solidFill>
                  <a:srgbClr val="3F3F3F"/>
                </a:solidFill>
                <a:latin typeface="Lora" panose="02000503000000020004" pitchFamily="2" charset="77"/>
              </a:rPr>
              <a:t>/food-ed-hub/news/food-ed-hub-coalition-spotlight-teens-for-food-justice/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34</a:t>
            </a:fld>
            <a:endParaRPr lang="en-US"/>
          </a:p>
        </p:txBody>
      </p:sp>
    </p:spTree>
    <p:extLst>
      <p:ext uri="{BB962C8B-B14F-4D97-AF65-F5344CB8AC3E}">
        <p14:creationId xmlns:p14="http://schemas.microsoft.com/office/powerpoint/2010/main" val="23950415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a:t>
            </a:r>
            <a:r>
              <a:rPr lang="en-US" sz="1200" i="1" dirty="0">
                <a:solidFill>
                  <a:srgbClr val="3F3F3F"/>
                </a:solidFill>
                <a:latin typeface="Lora" panose="02000503000000020004" pitchFamily="2" charset="77"/>
              </a:rPr>
              <a:t>RJ Anderson, Cornell Cooperative Extension, 2024</a:t>
            </a:r>
          </a:p>
          <a:p>
            <a:endParaRPr lang="en-US" dirty="0"/>
          </a:p>
        </p:txBody>
      </p:sp>
      <p:sp>
        <p:nvSpPr>
          <p:cNvPr id="4" name="Slide Number Placeholder 3"/>
          <p:cNvSpPr>
            <a:spLocks noGrp="1"/>
          </p:cNvSpPr>
          <p:nvPr>
            <p:ph type="sldNum" sz="quarter" idx="5"/>
          </p:nvPr>
        </p:nvSpPr>
        <p:spPr/>
        <p:txBody>
          <a:bodyPr/>
          <a:lstStyle/>
          <a:p>
            <a:fld id="{D3117B08-0BCD-354B-9358-AE5CAD05314A}" type="slidenum">
              <a:rPr lang="en-US" smtClean="0"/>
              <a:t>36</a:t>
            </a:fld>
            <a:endParaRPr lang="en-US"/>
          </a:p>
        </p:txBody>
      </p:sp>
    </p:spTree>
    <p:extLst>
      <p:ext uri="{BB962C8B-B14F-4D97-AF65-F5344CB8AC3E}">
        <p14:creationId xmlns:p14="http://schemas.microsoft.com/office/powerpoint/2010/main" val="863273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37</a:t>
            </a:fld>
            <a:endParaRPr lang="en-US"/>
          </a:p>
        </p:txBody>
      </p:sp>
    </p:spTree>
    <p:extLst>
      <p:ext uri="{BB962C8B-B14F-4D97-AF65-F5344CB8AC3E}">
        <p14:creationId xmlns:p14="http://schemas.microsoft.com/office/powerpoint/2010/main" val="18045097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a:t>
            </a:r>
            <a:r>
              <a:rPr lang="en-US" sz="1200" i="1" dirty="0">
                <a:solidFill>
                  <a:srgbClr val="3F3F3F"/>
                </a:solidFill>
                <a:latin typeface="Lora" panose="02000503000000020004" pitchFamily="2" charset="77"/>
              </a:rPr>
              <a:t>RJ Anderson, Cornell Cooperative Extension, 2024</a:t>
            </a:r>
          </a:p>
          <a:p>
            <a:endParaRPr lang="en-US" dirty="0"/>
          </a:p>
        </p:txBody>
      </p:sp>
      <p:sp>
        <p:nvSpPr>
          <p:cNvPr id="4" name="Slide Number Placeholder 3"/>
          <p:cNvSpPr>
            <a:spLocks noGrp="1"/>
          </p:cNvSpPr>
          <p:nvPr>
            <p:ph type="sldNum" sz="quarter" idx="5"/>
          </p:nvPr>
        </p:nvSpPr>
        <p:spPr/>
        <p:txBody>
          <a:bodyPr/>
          <a:lstStyle/>
          <a:p>
            <a:fld id="{D3117B08-0BCD-354B-9358-AE5CAD05314A}" type="slidenum">
              <a:rPr lang="en-US" smtClean="0"/>
              <a:t>38</a:t>
            </a:fld>
            <a:endParaRPr lang="en-US"/>
          </a:p>
        </p:txBody>
      </p:sp>
    </p:spTree>
    <p:extLst>
      <p:ext uri="{BB962C8B-B14F-4D97-AF65-F5344CB8AC3E}">
        <p14:creationId xmlns:p14="http://schemas.microsoft.com/office/powerpoint/2010/main" val="4139745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a:t>
            </a:r>
            <a:r>
              <a:rPr lang="en-US" sz="1200" i="1" dirty="0">
                <a:solidFill>
                  <a:srgbClr val="3F3F3F"/>
                </a:solidFill>
                <a:latin typeface="Lora" panose="02000503000000020004" pitchFamily="2" charset="77"/>
              </a:rPr>
              <a:t>RJ Anderson, Cornell Cooperative Extension, 2024</a:t>
            </a:r>
          </a:p>
          <a:p>
            <a:endParaRPr lang="en-US" dirty="0"/>
          </a:p>
        </p:txBody>
      </p:sp>
      <p:sp>
        <p:nvSpPr>
          <p:cNvPr id="4" name="Slide Number Placeholder 3"/>
          <p:cNvSpPr>
            <a:spLocks noGrp="1"/>
          </p:cNvSpPr>
          <p:nvPr>
            <p:ph type="sldNum" sz="quarter" idx="5"/>
          </p:nvPr>
        </p:nvSpPr>
        <p:spPr/>
        <p:txBody>
          <a:bodyPr/>
          <a:lstStyle/>
          <a:p>
            <a:fld id="{D3117B08-0BCD-354B-9358-AE5CAD05314A}" type="slidenum">
              <a:rPr lang="en-US" smtClean="0"/>
              <a:t>39</a:t>
            </a:fld>
            <a:endParaRPr lang="en-US"/>
          </a:p>
        </p:txBody>
      </p:sp>
    </p:spTree>
    <p:extLst>
      <p:ext uri="{BB962C8B-B14F-4D97-AF65-F5344CB8AC3E}">
        <p14:creationId xmlns:p14="http://schemas.microsoft.com/office/powerpoint/2010/main" val="33655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40</a:t>
            </a:fld>
            <a:endParaRPr lang="en-US"/>
          </a:p>
        </p:txBody>
      </p:sp>
    </p:spTree>
    <p:extLst>
      <p:ext uri="{BB962C8B-B14F-4D97-AF65-F5344CB8AC3E}">
        <p14:creationId xmlns:p14="http://schemas.microsoft.com/office/powerpoint/2010/main" val="798493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4</a:t>
            </a:fld>
            <a:endParaRPr lang="en-US"/>
          </a:p>
        </p:txBody>
      </p:sp>
    </p:spTree>
    <p:extLst>
      <p:ext uri="{BB962C8B-B14F-4D97-AF65-F5344CB8AC3E}">
        <p14:creationId xmlns:p14="http://schemas.microsoft.com/office/powerpoint/2010/main" val="2771223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17E3BAA-61D5-4F4B-93CC-6545E38CCE9D}" type="slidenum">
              <a:rPr lang="en-US" smtClean="0"/>
              <a:t>41</a:t>
            </a:fld>
            <a:endParaRPr lang="en-US"/>
          </a:p>
        </p:txBody>
      </p:sp>
    </p:spTree>
    <p:extLst>
      <p:ext uri="{BB962C8B-B14F-4D97-AF65-F5344CB8AC3E}">
        <p14:creationId xmlns:p14="http://schemas.microsoft.com/office/powerpoint/2010/main" val="2782923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42</a:t>
            </a:fld>
            <a:endParaRPr lang="en-US"/>
          </a:p>
        </p:txBody>
      </p:sp>
    </p:spTree>
    <p:extLst>
      <p:ext uri="{BB962C8B-B14F-4D97-AF65-F5344CB8AC3E}">
        <p14:creationId xmlns:p14="http://schemas.microsoft.com/office/powerpoint/2010/main" val="3718468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a:t>
            </a:r>
            <a:r>
              <a:rPr lang="en-US" sz="1200" i="1" dirty="0">
                <a:latin typeface="Lora" panose="02000503000000020004" pitchFamily="2" charset="77"/>
                <a:ea typeface="Aptos" panose="020B0004020202020204" pitchFamily="34" charset="0"/>
                <a:cs typeface="Times New Roman" panose="02020603050405020304" pitchFamily="18" charset="0"/>
              </a:rPr>
              <a:t>(Byrne &amp; Zeballos, 2023)</a:t>
            </a:r>
            <a:endParaRPr lang="en-US" sz="1200" i="1" dirty="0">
              <a:latin typeface="Lora" panose="02000503000000020004" pitchFamily="2" charset="77"/>
            </a:endParaRP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43</a:t>
            </a:fld>
            <a:endParaRPr lang="en-US"/>
          </a:p>
        </p:txBody>
      </p:sp>
    </p:spTree>
    <p:extLst>
      <p:ext uri="{BB962C8B-B14F-4D97-AF65-F5344CB8AC3E}">
        <p14:creationId xmlns:p14="http://schemas.microsoft.com/office/powerpoint/2010/main" val="1494283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Lora" panose="02000503000000020004" pitchFamily="2" charset="77"/>
                <a:ea typeface="Source Sans Pro" panose="020B0503030403020204" pitchFamily="34" charset="0"/>
              </a:rPr>
              <a:t>Source: based on Food System Elements diagram from Texas Center for Local Food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2DF5446-5D57-374F-8EDE-D72641B676C9}" type="slidenum">
              <a:rPr lang="en-US" smtClean="0"/>
              <a:t>44</a:t>
            </a:fld>
            <a:endParaRPr lang="en-US"/>
          </a:p>
        </p:txBody>
      </p:sp>
    </p:spTree>
    <p:extLst>
      <p:ext uri="{BB962C8B-B14F-4D97-AF65-F5344CB8AC3E}">
        <p14:creationId xmlns:p14="http://schemas.microsoft.com/office/powerpoint/2010/main" val="1314920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45</a:t>
            </a:fld>
            <a:endParaRPr lang="en-US"/>
          </a:p>
        </p:txBody>
      </p:sp>
    </p:spTree>
    <p:extLst>
      <p:ext uri="{BB962C8B-B14F-4D97-AF65-F5344CB8AC3E}">
        <p14:creationId xmlns:p14="http://schemas.microsoft.com/office/powerpoint/2010/main" val="1409063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Lora" panose="02000503000000020004" pitchFamily="2" charset="77"/>
                <a:ea typeface="Source Sans Pro" panose="020B0503030403020204" pitchFamily="34" charset="0"/>
              </a:rPr>
              <a:t>Source: https://</a:t>
            </a:r>
            <a:r>
              <a:rPr lang="en-US" sz="1200" i="1" dirty="0" err="1">
                <a:solidFill>
                  <a:prstClr val="black"/>
                </a:solidFill>
                <a:latin typeface="Lora" panose="02000503000000020004" pitchFamily="2" charset="77"/>
                <a:ea typeface="Source Sans Pro" panose="020B0503030403020204" pitchFamily="34" charset="0"/>
              </a:rPr>
              <a:t>urbanfarmstands.org</a:t>
            </a:r>
            <a:r>
              <a:rPr lang="en-US" sz="1200" i="1" dirty="0">
                <a:solidFill>
                  <a:prstClr val="black"/>
                </a:solidFill>
                <a:latin typeface="Lora" panose="02000503000000020004" pitchFamily="2" charset="77"/>
                <a:ea typeface="Source Sans Pro" panose="020B0503030403020204" pitchFamily="34" charset="0"/>
              </a:rPr>
              <a:t>/ </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46</a:t>
            </a:fld>
            <a:endParaRPr lang="en-US"/>
          </a:p>
        </p:txBody>
      </p:sp>
    </p:spTree>
    <p:extLst>
      <p:ext uri="{BB962C8B-B14F-4D97-AF65-F5344CB8AC3E}">
        <p14:creationId xmlns:p14="http://schemas.microsoft.com/office/powerpoint/2010/main" val="6646846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47</a:t>
            </a:fld>
            <a:endParaRPr lang="en-US"/>
          </a:p>
        </p:txBody>
      </p:sp>
    </p:spTree>
    <p:extLst>
      <p:ext uri="{BB962C8B-B14F-4D97-AF65-F5344CB8AC3E}">
        <p14:creationId xmlns:p14="http://schemas.microsoft.com/office/powerpoint/2010/main" val="13731866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48</a:t>
            </a:fld>
            <a:endParaRPr lang="en-US"/>
          </a:p>
        </p:txBody>
      </p:sp>
    </p:spTree>
    <p:extLst>
      <p:ext uri="{BB962C8B-B14F-4D97-AF65-F5344CB8AC3E}">
        <p14:creationId xmlns:p14="http://schemas.microsoft.com/office/powerpoint/2010/main" val="861281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Lora" panose="02000503000000020004" pitchFamily="2" charset="77"/>
                <a:ea typeface="Source Sans Pro" panose="020B0503030403020204" pitchFamily="34" charset="0"/>
              </a:rPr>
              <a:t>Source: https://</a:t>
            </a:r>
            <a:r>
              <a:rPr lang="en-US" sz="1200" i="1" dirty="0" err="1">
                <a:solidFill>
                  <a:prstClr val="black"/>
                </a:solidFill>
                <a:latin typeface="Lora" panose="02000503000000020004" pitchFamily="2" charset="77"/>
                <a:ea typeface="Source Sans Pro" panose="020B0503030403020204" pitchFamily="34" charset="0"/>
              </a:rPr>
              <a:t>baybranchfarm.com</a:t>
            </a:r>
            <a:r>
              <a:rPr lang="en-US" sz="1200" i="1" dirty="0">
                <a:solidFill>
                  <a:prstClr val="black"/>
                </a:solidFill>
                <a:latin typeface="Lora" panose="02000503000000020004" pitchFamily="2" charset="77"/>
                <a:ea typeface="Source Sans Pro" panose="020B0503030403020204" pitchFamily="34" charset="0"/>
              </a:rPr>
              <a:t>/</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49</a:t>
            </a:fld>
            <a:endParaRPr lang="en-US"/>
          </a:p>
        </p:txBody>
      </p:sp>
    </p:spTree>
    <p:extLst>
      <p:ext uri="{BB962C8B-B14F-4D97-AF65-F5344CB8AC3E}">
        <p14:creationId xmlns:p14="http://schemas.microsoft.com/office/powerpoint/2010/main" val="987957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Lora" panose="02000503000000020004" pitchFamily="2" charset="77"/>
                <a:ea typeface="Source Sans Pro" panose="020B0503030403020204" pitchFamily="34" charset="0"/>
              </a:rPr>
              <a:t>Source: Prial, 2019</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50</a:t>
            </a:fld>
            <a:endParaRPr lang="en-US"/>
          </a:p>
        </p:txBody>
      </p:sp>
    </p:spTree>
    <p:extLst>
      <p:ext uri="{BB962C8B-B14F-4D97-AF65-F5344CB8AC3E}">
        <p14:creationId xmlns:p14="http://schemas.microsoft.com/office/powerpoint/2010/main" val="2014422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8EB32-BD7F-5F4E-8262-89CC7BEA2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7876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Lora" panose="02000503000000020004" pitchFamily="2" charset="77"/>
                <a:ea typeface="Source Sans Pro" panose="020B0503030403020204" pitchFamily="34" charset="0"/>
              </a:rPr>
              <a:t>Source: https://</a:t>
            </a:r>
            <a:r>
              <a:rPr lang="en-US" sz="1200" i="1" dirty="0" err="1">
                <a:solidFill>
                  <a:prstClr val="black"/>
                </a:solidFill>
                <a:latin typeface="Lora" panose="02000503000000020004" pitchFamily="2" charset="77"/>
                <a:ea typeface="Source Sans Pro" panose="020B0503030403020204" pitchFamily="34" charset="0"/>
              </a:rPr>
              <a:t>www.ajc.com</a:t>
            </a:r>
            <a:r>
              <a:rPr lang="en-US" sz="1200" i="1" dirty="0">
                <a:solidFill>
                  <a:prstClr val="black"/>
                </a:solidFill>
                <a:latin typeface="Lora" panose="02000503000000020004" pitchFamily="2" charset="77"/>
                <a:ea typeface="Source Sans Pro" panose="020B0503030403020204" pitchFamily="34" charset="0"/>
              </a:rPr>
              <a:t>/things-to-do/food-and-recipes/how-to-shop-for-produce-online-support-</a:t>
            </a:r>
            <a:r>
              <a:rPr lang="en-US" sz="1200" i="1" dirty="0" err="1">
                <a:solidFill>
                  <a:prstClr val="black"/>
                </a:solidFill>
                <a:latin typeface="Lora" panose="02000503000000020004" pitchFamily="2" charset="77"/>
                <a:ea typeface="Source Sans Pro" panose="020B0503030403020204" pitchFamily="34" charset="0"/>
              </a:rPr>
              <a:t>atlanta</a:t>
            </a:r>
            <a:r>
              <a:rPr lang="en-US" sz="1200" i="1" dirty="0">
                <a:solidFill>
                  <a:prstClr val="black"/>
                </a:solidFill>
                <a:latin typeface="Lora" panose="02000503000000020004" pitchFamily="2" charset="77"/>
                <a:ea typeface="Source Sans Pro" panose="020B0503030403020204" pitchFamily="34" charset="0"/>
              </a:rPr>
              <a:t>-area-farms/427Q6QZJZZG45OLXUGYEPDM63M/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51</a:t>
            </a:fld>
            <a:endParaRPr lang="en-US"/>
          </a:p>
        </p:txBody>
      </p:sp>
    </p:spTree>
    <p:extLst>
      <p:ext uri="{BB962C8B-B14F-4D97-AF65-F5344CB8AC3E}">
        <p14:creationId xmlns:p14="http://schemas.microsoft.com/office/powerpoint/2010/main" val="15395055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52</a:t>
            </a:fld>
            <a:endParaRPr lang="en-US"/>
          </a:p>
        </p:txBody>
      </p:sp>
    </p:spTree>
    <p:extLst>
      <p:ext uri="{BB962C8B-B14F-4D97-AF65-F5344CB8AC3E}">
        <p14:creationId xmlns:p14="http://schemas.microsoft.com/office/powerpoint/2010/main" val="17608106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Lora" panose="02000503000000020004" pitchFamily="2" charset="77"/>
                <a:ea typeface="Source Sans Pro" panose="020B0503030403020204" pitchFamily="34" charset="0"/>
              </a:rPr>
              <a:t>Source: National Agricultural Library, n.d.</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53</a:t>
            </a:fld>
            <a:endParaRPr lang="en-US"/>
          </a:p>
        </p:txBody>
      </p:sp>
    </p:spTree>
    <p:extLst>
      <p:ext uri="{BB962C8B-B14F-4D97-AF65-F5344CB8AC3E}">
        <p14:creationId xmlns:p14="http://schemas.microsoft.com/office/powerpoint/2010/main" val="14500503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Lora" panose="02000503000000020004" pitchFamily="2" charset="77"/>
                <a:ea typeface="Source Sans Pro" panose="020B0503030403020204" pitchFamily="34" charset="0"/>
              </a:rPr>
              <a:t>Source: https://</a:t>
            </a:r>
            <a:r>
              <a:rPr lang="en-US" sz="1200" i="1" dirty="0" err="1">
                <a:solidFill>
                  <a:prstClr val="black"/>
                </a:solidFill>
                <a:latin typeface="Lora" panose="02000503000000020004" pitchFamily="2" charset="77"/>
                <a:ea typeface="Source Sans Pro" panose="020B0503030403020204" pitchFamily="34" charset="0"/>
              </a:rPr>
              <a:t>www.brooklyngrangefarm.com</a:t>
            </a:r>
            <a:r>
              <a:rPr lang="en-US" sz="1200" i="1" dirty="0">
                <a:solidFill>
                  <a:prstClr val="black"/>
                </a:solidFill>
                <a:latin typeface="Lora" panose="02000503000000020004" pitchFamily="2" charset="77"/>
                <a:ea typeface="Source Sans Pro" panose="020B0503030403020204" pitchFamily="34" charset="0"/>
              </a:rPr>
              <a:t>/weddings</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54</a:t>
            </a:fld>
            <a:endParaRPr lang="en-US"/>
          </a:p>
        </p:txBody>
      </p:sp>
    </p:spTree>
    <p:extLst>
      <p:ext uri="{BB962C8B-B14F-4D97-AF65-F5344CB8AC3E}">
        <p14:creationId xmlns:p14="http://schemas.microsoft.com/office/powerpoint/2010/main" val="41840553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Lora" panose="02000503000000020004" pitchFamily="2" charset="77"/>
                <a:ea typeface="Source Sans Pro" panose="020B0503030403020204" pitchFamily="34" charset="0"/>
              </a:rPr>
              <a:t>Source: https://</a:t>
            </a:r>
            <a:r>
              <a:rPr lang="en-US" sz="1200" i="1" dirty="0" err="1">
                <a:solidFill>
                  <a:prstClr val="black"/>
                </a:solidFill>
                <a:latin typeface="Lora" panose="02000503000000020004" pitchFamily="2" charset="77"/>
                <a:ea typeface="Source Sans Pro" panose="020B0503030403020204" pitchFamily="34" charset="0"/>
              </a:rPr>
              <a:t>www.thesideyardpdx.com</a:t>
            </a:r>
            <a:r>
              <a:rPr lang="en-US" sz="1200" i="1" dirty="0">
                <a:solidFill>
                  <a:prstClr val="black"/>
                </a:solidFill>
                <a:latin typeface="Lora" panose="02000503000000020004" pitchFamily="2" charset="77"/>
                <a:ea typeface="Source Sans Pro" panose="020B0503030403020204" pitchFamily="34" charset="0"/>
              </a:rPr>
              <a:t>/events/</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55</a:t>
            </a:fld>
            <a:endParaRPr lang="en-US"/>
          </a:p>
        </p:txBody>
      </p:sp>
    </p:spTree>
    <p:extLst>
      <p:ext uri="{BB962C8B-B14F-4D97-AF65-F5344CB8AC3E}">
        <p14:creationId xmlns:p14="http://schemas.microsoft.com/office/powerpoint/2010/main" val="18624260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Lora" panose="02000503000000020004" pitchFamily="2" charset="77"/>
                <a:ea typeface="Source Sans Pro" panose="020B0503030403020204" pitchFamily="34" charset="0"/>
              </a:rPr>
              <a:t>Source: </a:t>
            </a:r>
            <a:r>
              <a:rPr lang="en-US" sz="1200" i="1" dirty="0">
                <a:solidFill>
                  <a:srgbClr val="3F3F3F"/>
                </a:solidFill>
                <a:latin typeface="Lora" panose="02000503000000020004" pitchFamily="2" charset="77"/>
              </a:rPr>
              <a:t>https://</a:t>
            </a:r>
            <a:r>
              <a:rPr lang="en-US" sz="1200" i="1" dirty="0" err="1">
                <a:solidFill>
                  <a:srgbClr val="3F3F3F"/>
                </a:solidFill>
                <a:latin typeface="Lora" panose="02000503000000020004" pitchFamily="2" charset="77"/>
              </a:rPr>
              <a:t>www.ers.usda.gov</a:t>
            </a:r>
            <a:r>
              <a:rPr lang="en-US" sz="1200" i="1" dirty="0">
                <a:solidFill>
                  <a:srgbClr val="3F3F3F"/>
                </a:solidFill>
                <a:latin typeface="Lora" panose="02000503000000020004" pitchFamily="2" charset="77"/>
              </a:rPr>
              <a:t>/</a:t>
            </a:r>
            <a:r>
              <a:rPr lang="en-US" sz="1200" i="1" dirty="0" err="1">
                <a:solidFill>
                  <a:srgbClr val="3F3F3F"/>
                </a:solidFill>
                <a:latin typeface="Lora" panose="02000503000000020004" pitchFamily="2" charset="77"/>
              </a:rPr>
              <a:t>webdocs</a:t>
            </a:r>
            <a:r>
              <a:rPr lang="en-US" sz="1200" i="1" dirty="0">
                <a:solidFill>
                  <a:srgbClr val="3F3F3F"/>
                </a:solidFill>
                <a:latin typeface="Lora" panose="02000503000000020004" pitchFamily="2" charset="77"/>
              </a:rPr>
              <a:t>/charts/107831/2022-Food-Dollar-Shares.png?v=811.8</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56</a:t>
            </a:fld>
            <a:endParaRPr lang="en-US"/>
          </a:p>
        </p:txBody>
      </p:sp>
    </p:spTree>
    <p:extLst>
      <p:ext uri="{BB962C8B-B14F-4D97-AF65-F5344CB8AC3E}">
        <p14:creationId xmlns:p14="http://schemas.microsoft.com/office/powerpoint/2010/main" val="23276993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Lora" panose="02000503000000020004" pitchFamily="2" charset="77"/>
                <a:ea typeface="Source Sans Pro" panose="020B0503030403020204" pitchFamily="34" charset="0"/>
              </a:rPr>
              <a:t>Source: University of Maryland Extension</a:t>
            </a:r>
          </a:p>
          <a:p>
            <a:endParaRPr lang="en-US" dirty="0"/>
          </a:p>
        </p:txBody>
      </p:sp>
      <p:sp>
        <p:nvSpPr>
          <p:cNvPr id="4" name="Slide Number Placeholder 3"/>
          <p:cNvSpPr>
            <a:spLocks noGrp="1"/>
          </p:cNvSpPr>
          <p:nvPr>
            <p:ph type="sldNum" sz="quarter" idx="5"/>
          </p:nvPr>
        </p:nvSpPr>
        <p:spPr/>
        <p:txBody>
          <a:bodyPr/>
          <a:lstStyle/>
          <a:p>
            <a:fld id="{D3117B08-0BCD-354B-9358-AE5CAD05314A}" type="slidenum">
              <a:rPr lang="en-US" smtClean="0"/>
              <a:t>57</a:t>
            </a:fld>
            <a:endParaRPr lang="en-US"/>
          </a:p>
        </p:txBody>
      </p:sp>
    </p:spTree>
    <p:extLst>
      <p:ext uri="{BB962C8B-B14F-4D97-AF65-F5344CB8AC3E}">
        <p14:creationId xmlns:p14="http://schemas.microsoft.com/office/powerpoint/2010/main" val="29460533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58</a:t>
            </a:fld>
            <a:endParaRPr lang="en-US"/>
          </a:p>
        </p:txBody>
      </p:sp>
    </p:spTree>
    <p:extLst>
      <p:ext uri="{BB962C8B-B14F-4D97-AF65-F5344CB8AC3E}">
        <p14:creationId xmlns:p14="http://schemas.microsoft.com/office/powerpoint/2010/main" val="34388448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59</a:t>
            </a:fld>
            <a:endParaRPr lang="en-US"/>
          </a:p>
        </p:txBody>
      </p:sp>
    </p:spTree>
    <p:extLst>
      <p:ext uri="{BB962C8B-B14F-4D97-AF65-F5344CB8AC3E}">
        <p14:creationId xmlns:p14="http://schemas.microsoft.com/office/powerpoint/2010/main" val="3543783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60</a:t>
            </a:fld>
            <a:endParaRPr lang="en-US"/>
          </a:p>
        </p:txBody>
      </p:sp>
    </p:spTree>
    <p:extLst>
      <p:ext uri="{BB962C8B-B14F-4D97-AF65-F5344CB8AC3E}">
        <p14:creationId xmlns:p14="http://schemas.microsoft.com/office/powerpoint/2010/main" val="2854558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8EB32-BD7F-5F4E-8262-89CC7BEA2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1204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Lora" panose="02000503000000020004" pitchFamily="2" charset="77"/>
                <a:ea typeface="Source Sans Pro" panose="020B0503030403020204" pitchFamily="34" charset="0"/>
              </a:rPr>
              <a:t>Source: </a:t>
            </a:r>
            <a:r>
              <a:rPr lang="en-US" sz="1200" i="1" dirty="0">
                <a:latin typeface="Lora" panose="02000503000000020004" pitchFamily="2" charset="77"/>
                <a:ea typeface="Aptos" panose="020B0004020202020204" pitchFamily="34" charset="0"/>
                <a:cs typeface="Times New Roman" panose="02020603050405020304" pitchFamily="18" charset="0"/>
              </a:rPr>
              <a:t>Rangarajan &amp; Riordan, 2019</a:t>
            </a:r>
            <a:endParaRPr lang="en-US" sz="1200" i="1" dirty="0">
              <a:solidFill>
                <a:srgbClr val="3F3F3F"/>
              </a:solidFill>
              <a:latin typeface="Lora" panose="02000503000000020004" pitchFamily="2" charset="77"/>
            </a:endParaRP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61</a:t>
            </a:fld>
            <a:endParaRPr lang="en-US"/>
          </a:p>
        </p:txBody>
      </p:sp>
    </p:spTree>
    <p:extLst>
      <p:ext uri="{BB962C8B-B14F-4D97-AF65-F5344CB8AC3E}">
        <p14:creationId xmlns:p14="http://schemas.microsoft.com/office/powerpoint/2010/main" val="39907596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a:t>
            </a:r>
            <a:r>
              <a:rPr lang="en-US" sz="1200" i="1" dirty="0">
                <a:solidFill>
                  <a:srgbClr val="3F3F3F"/>
                </a:solidFill>
                <a:latin typeface="Lora" panose="02000503000000020004" pitchFamily="2" charset="77"/>
              </a:rPr>
              <a:t>RJ Anderson, Cornell Cooperative Extension, 2024</a:t>
            </a:r>
          </a:p>
          <a:p>
            <a:endParaRPr lang="en-US" dirty="0"/>
          </a:p>
        </p:txBody>
      </p:sp>
      <p:sp>
        <p:nvSpPr>
          <p:cNvPr id="4" name="Slide Number Placeholder 3"/>
          <p:cNvSpPr>
            <a:spLocks noGrp="1"/>
          </p:cNvSpPr>
          <p:nvPr>
            <p:ph type="sldNum" sz="quarter" idx="5"/>
          </p:nvPr>
        </p:nvSpPr>
        <p:spPr/>
        <p:txBody>
          <a:bodyPr/>
          <a:lstStyle/>
          <a:p>
            <a:fld id="{D3117B08-0BCD-354B-9358-AE5CAD05314A}" type="slidenum">
              <a:rPr lang="en-US" smtClean="0"/>
              <a:t>62</a:t>
            </a:fld>
            <a:endParaRPr lang="en-US"/>
          </a:p>
        </p:txBody>
      </p:sp>
    </p:spTree>
    <p:extLst>
      <p:ext uri="{BB962C8B-B14F-4D97-AF65-F5344CB8AC3E}">
        <p14:creationId xmlns:p14="http://schemas.microsoft.com/office/powerpoint/2010/main" val="9910595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Lora" panose="02000503000000020004" pitchFamily="2" charset="77"/>
                <a:ea typeface="Source Sans Pro" panose="020B0503030403020204" pitchFamily="34" charset="0"/>
              </a:rPr>
              <a:t>Source: </a:t>
            </a:r>
            <a:r>
              <a:rPr lang="en-US" sz="1200" i="1" dirty="0">
                <a:latin typeface="Lora" panose="02000503000000020004" pitchFamily="2" charset="77"/>
                <a:ea typeface="Aptos" panose="020B0004020202020204" pitchFamily="34" charset="0"/>
                <a:cs typeface="Times New Roman" panose="02020603050405020304" pitchFamily="18" charset="0"/>
              </a:rPr>
              <a:t>Rangarajan &amp; Riordan, 2019</a:t>
            </a:r>
            <a:endParaRPr lang="en-US" sz="1200" i="1" dirty="0">
              <a:solidFill>
                <a:srgbClr val="3F3F3F"/>
              </a:solidFill>
              <a:latin typeface="Lora" panose="02000503000000020004" pitchFamily="2" charset="77"/>
            </a:endParaRP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64</a:t>
            </a:fld>
            <a:endParaRPr lang="en-US"/>
          </a:p>
        </p:txBody>
      </p:sp>
    </p:spTree>
    <p:extLst>
      <p:ext uri="{BB962C8B-B14F-4D97-AF65-F5344CB8AC3E}">
        <p14:creationId xmlns:p14="http://schemas.microsoft.com/office/powerpoint/2010/main" val="7800494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Lora" panose="02000503000000020004" pitchFamily="2" charset="77"/>
                <a:ea typeface="Source Sans Pro" panose="020B0503030403020204" pitchFamily="34" charset="0"/>
              </a:rPr>
              <a:t>Source: </a:t>
            </a:r>
            <a:r>
              <a:rPr lang="en-US" sz="1200" i="1" dirty="0">
                <a:latin typeface="Lora" panose="02000503000000020004" pitchFamily="2" charset="77"/>
                <a:ea typeface="Aptos" panose="020B0004020202020204" pitchFamily="34" charset="0"/>
                <a:cs typeface="Times New Roman" panose="02020603050405020304" pitchFamily="18" charset="0"/>
              </a:rPr>
              <a:t>https://</a:t>
            </a:r>
            <a:r>
              <a:rPr lang="en-US" sz="1200" i="1" dirty="0" err="1">
                <a:latin typeface="Lora" panose="02000503000000020004" pitchFamily="2" charset="77"/>
                <a:ea typeface="Aptos" panose="020B0004020202020204" pitchFamily="34" charset="0"/>
                <a:cs typeface="Times New Roman" panose="02020603050405020304" pitchFamily="18" charset="0"/>
              </a:rPr>
              <a:t>rhicenter.org</a:t>
            </a:r>
            <a:r>
              <a:rPr lang="en-US" sz="1200" i="1" dirty="0">
                <a:latin typeface="Lora" panose="02000503000000020004" pitchFamily="2" charset="77"/>
                <a:ea typeface="Aptos" panose="020B0004020202020204" pitchFamily="34" charset="0"/>
                <a:cs typeface="Times New Roman" panose="02020603050405020304" pitchFamily="18" charset="0"/>
              </a:rPr>
              <a:t>/red-hook-farms/the-farms/</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65</a:t>
            </a:fld>
            <a:endParaRPr lang="en-US"/>
          </a:p>
        </p:txBody>
      </p:sp>
    </p:spTree>
    <p:extLst>
      <p:ext uri="{BB962C8B-B14F-4D97-AF65-F5344CB8AC3E}">
        <p14:creationId xmlns:p14="http://schemas.microsoft.com/office/powerpoint/2010/main" val="26385519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i="1" dirty="0">
                <a:latin typeface="Lora" panose="02000503000000020004" pitchFamily="2" charset="77"/>
              </a:rPr>
              <a:t>Source: </a:t>
            </a:r>
            <a:r>
              <a:rPr lang="en-US" sz="1200" i="1" dirty="0">
                <a:solidFill>
                  <a:srgbClr val="3F3F3F"/>
                </a:solidFill>
                <a:latin typeface="Lora" panose="02000503000000020004" pitchFamily="2" charset="77"/>
              </a:rPr>
              <a:t>https://</a:t>
            </a:r>
            <a:r>
              <a:rPr lang="en-US" sz="1200" i="1" dirty="0" err="1">
                <a:solidFill>
                  <a:srgbClr val="3F3F3F"/>
                </a:solidFill>
                <a:latin typeface="Lora" panose="02000503000000020004" pitchFamily="2" charset="77"/>
              </a:rPr>
              <a:t>www.growing-gardens.org</a:t>
            </a:r>
            <a:r>
              <a:rPr lang="en-US" sz="1200" i="1" dirty="0">
                <a:solidFill>
                  <a:srgbClr val="3F3F3F"/>
                </a:solidFill>
                <a:latin typeface="Lora" panose="02000503000000020004" pitchFamily="2" charset="77"/>
              </a:rPr>
              <a:t>/lettuce-grow</a:t>
            </a:r>
          </a:p>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66</a:t>
            </a:fld>
            <a:endParaRPr lang="en-US"/>
          </a:p>
        </p:txBody>
      </p:sp>
    </p:spTree>
    <p:extLst>
      <p:ext uri="{BB962C8B-B14F-4D97-AF65-F5344CB8AC3E}">
        <p14:creationId xmlns:p14="http://schemas.microsoft.com/office/powerpoint/2010/main" val="15140450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8EB32-BD7F-5F4E-8262-89CC7BEA2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3954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8EB32-BD7F-5F4E-8262-89CC7BEA2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9698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8EB32-BD7F-5F4E-8262-89CC7BEA2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9441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70</a:t>
            </a:fld>
            <a:endParaRPr lang="en-US"/>
          </a:p>
        </p:txBody>
      </p:sp>
    </p:spTree>
    <p:extLst>
      <p:ext uri="{BB962C8B-B14F-4D97-AF65-F5344CB8AC3E}">
        <p14:creationId xmlns:p14="http://schemas.microsoft.com/office/powerpoint/2010/main" val="27715211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71</a:t>
            </a:fld>
            <a:endParaRPr lang="en-US"/>
          </a:p>
        </p:txBody>
      </p:sp>
    </p:spTree>
    <p:extLst>
      <p:ext uri="{BB962C8B-B14F-4D97-AF65-F5344CB8AC3E}">
        <p14:creationId xmlns:p14="http://schemas.microsoft.com/office/powerpoint/2010/main" val="3989173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7</a:t>
            </a:fld>
            <a:endParaRPr lang="en-US"/>
          </a:p>
        </p:txBody>
      </p:sp>
    </p:spTree>
    <p:extLst>
      <p:ext uri="{BB962C8B-B14F-4D97-AF65-F5344CB8AC3E}">
        <p14:creationId xmlns:p14="http://schemas.microsoft.com/office/powerpoint/2010/main" val="13884926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F9B46-1ADA-8471-321A-519CACF8E1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A607B-DD8B-3823-7D44-7FB39F0D9F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B36AF4-495D-112F-4E7E-1B6B300B1E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FA1A2C-E700-B4F2-7AB3-425CF29AAF84}"/>
              </a:ext>
            </a:extLst>
          </p:cNvPr>
          <p:cNvSpPr>
            <a:spLocks noGrp="1"/>
          </p:cNvSpPr>
          <p:nvPr>
            <p:ph type="sldNum" sz="quarter" idx="5"/>
          </p:nvPr>
        </p:nvSpPr>
        <p:spPr/>
        <p:txBody>
          <a:bodyPr/>
          <a:lstStyle/>
          <a:p>
            <a:fld id="{117E3BAA-61D5-4F4B-93CC-6545E38CCE9D}" type="slidenum">
              <a:rPr lang="en-US" smtClean="0"/>
              <a:t>72</a:t>
            </a:fld>
            <a:endParaRPr lang="en-US"/>
          </a:p>
        </p:txBody>
      </p:sp>
    </p:spTree>
    <p:extLst>
      <p:ext uri="{BB962C8B-B14F-4D97-AF65-F5344CB8AC3E}">
        <p14:creationId xmlns:p14="http://schemas.microsoft.com/office/powerpoint/2010/main" val="28873264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73</a:t>
            </a:fld>
            <a:endParaRPr lang="en-US"/>
          </a:p>
        </p:txBody>
      </p:sp>
    </p:spTree>
    <p:extLst>
      <p:ext uri="{BB962C8B-B14F-4D97-AF65-F5344CB8AC3E}">
        <p14:creationId xmlns:p14="http://schemas.microsoft.com/office/powerpoint/2010/main" val="19546518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74</a:t>
            </a:fld>
            <a:endParaRPr lang="en-US"/>
          </a:p>
        </p:txBody>
      </p:sp>
    </p:spTree>
    <p:extLst>
      <p:ext uri="{BB962C8B-B14F-4D97-AF65-F5344CB8AC3E}">
        <p14:creationId xmlns:p14="http://schemas.microsoft.com/office/powerpoint/2010/main" val="342381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E3BAA-61D5-4F4B-93CC-6545E38CCE9D}" type="slidenum">
              <a:rPr lang="en-US" smtClean="0"/>
              <a:t>8</a:t>
            </a:fld>
            <a:endParaRPr lang="en-US"/>
          </a:p>
        </p:txBody>
      </p:sp>
    </p:spTree>
    <p:extLst>
      <p:ext uri="{BB962C8B-B14F-4D97-AF65-F5344CB8AC3E}">
        <p14:creationId xmlns:p14="http://schemas.microsoft.com/office/powerpoint/2010/main" val="1208255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7E3BAA-61D5-4F4B-93CC-6545E38CCE9D}" type="slidenum">
              <a:rPr lang="en-US" smtClean="0"/>
              <a:t>9</a:t>
            </a:fld>
            <a:endParaRPr lang="en-US"/>
          </a:p>
        </p:txBody>
      </p:sp>
    </p:spTree>
    <p:extLst>
      <p:ext uri="{BB962C8B-B14F-4D97-AF65-F5344CB8AC3E}">
        <p14:creationId xmlns:p14="http://schemas.microsoft.com/office/powerpoint/2010/main" val="1594392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8461" y="499711"/>
            <a:ext cx="7315874" cy="2132762"/>
          </a:xfrm>
        </p:spPr>
        <p:txBody>
          <a:bodyPr anchor="t" anchorCtr="0">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481242" y="2912375"/>
            <a:ext cx="6857902" cy="1030977"/>
          </a:xfrm>
        </p:spPr>
        <p:txBody>
          <a:bodyPr>
            <a:normAutofit/>
          </a:bodyPr>
          <a:lstStyle>
            <a:lvl1pPr marL="0" indent="0" algn="l">
              <a:buNone/>
              <a:defRPr sz="20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r>
              <a:rPr lang="en-US"/>
              <a:t>Name of Presenter / Event or Location</a:t>
            </a:r>
            <a:endParaRPr lang="en-US" dirty="0"/>
          </a:p>
        </p:txBody>
      </p:sp>
      <p:sp>
        <p:nvSpPr>
          <p:cNvPr id="6" name="Slide Number Placeholder 5"/>
          <p:cNvSpPr>
            <a:spLocks noGrp="1"/>
          </p:cNvSpPr>
          <p:nvPr>
            <p:ph type="sldNum" sz="quarter" idx="12"/>
          </p:nvPr>
        </p:nvSpPr>
        <p:spPr/>
        <p:txBody>
          <a:bodyPr/>
          <a:lstStyle/>
          <a:p>
            <a:fld id="{A4A00DF7-6AE2-7340-9EE1-6F4F020C789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116304" y="-8355"/>
            <a:ext cx="5027695" cy="516021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A4A00DF7-6AE2-7340-9EE1-6F4F020C789C}" type="slidenum">
              <a:rPr lang="en-US" smtClean="0"/>
              <a:t>‹#›</a:t>
            </a:fld>
            <a:endParaRPr lang="en-US"/>
          </a:p>
        </p:txBody>
      </p:sp>
      <p:sp>
        <p:nvSpPr>
          <p:cNvPr id="8" name="Title 1"/>
          <p:cNvSpPr>
            <a:spLocks noGrp="1"/>
          </p:cNvSpPr>
          <p:nvPr>
            <p:ph type="title"/>
          </p:nvPr>
        </p:nvSpPr>
        <p:spPr>
          <a:xfrm>
            <a:off x="459805" y="342900"/>
            <a:ext cx="3437553" cy="1200150"/>
          </a:xfrm>
        </p:spPr>
        <p:txBody>
          <a:bodyPr anchor="t" anchorCtr="0">
            <a:normAutofit/>
          </a:bodyPr>
          <a:lstStyle>
            <a:lvl1pPr>
              <a:defRPr sz="2400"/>
            </a:lvl1pPr>
          </a:lstStyle>
          <a:p>
            <a:r>
              <a:rPr lang="en-US"/>
              <a:t>Click to edit Master title style</a:t>
            </a:r>
            <a:endParaRPr lang="en-US" dirty="0"/>
          </a:p>
        </p:txBody>
      </p:sp>
      <p:sp>
        <p:nvSpPr>
          <p:cNvPr id="9" name="Text Placeholder 3"/>
          <p:cNvSpPr>
            <a:spLocks noGrp="1"/>
          </p:cNvSpPr>
          <p:nvPr>
            <p:ph type="body" sz="half" idx="2"/>
          </p:nvPr>
        </p:nvSpPr>
        <p:spPr>
          <a:xfrm>
            <a:off x="459805" y="1699790"/>
            <a:ext cx="3437553" cy="270195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p:cNvCxnSpPr/>
          <p:nvPr userDrawn="1"/>
        </p:nvCxnSpPr>
        <p:spPr>
          <a:xfrm>
            <a:off x="226789" y="4578277"/>
            <a:ext cx="3670569" cy="0"/>
          </a:xfrm>
          <a:prstGeom prst="line">
            <a:avLst/>
          </a:prstGeom>
          <a:ln w="6350" cmpd="sng">
            <a:solidFill>
              <a:schemeClr val="bg1">
                <a:alpha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226789" y="4578277"/>
            <a:ext cx="3670569" cy="0"/>
          </a:xfrm>
          <a:prstGeom prst="line">
            <a:avLst/>
          </a:prstGeom>
          <a:ln w="6350" cmpd="sng">
            <a:solidFill>
              <a:schemeClr val="bg2">
                <a:lumMod val="75000"/>
                <a:alpha val="75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defRPr sz="3400"/>
            </a:lvl1pPr>
          </a:lstStyle>
          <a:p>
            <a:r>
              <a:rPr lang="en-US"/>
              <a:t>Click to edit Master title style</a:t>
            </a:r>
            <a:endParaRPr lang="en-US" dirty="0"/>
          </a:p>
        </p:txBody>
      </p:sp>
      <p:sp>
        <p:nvSpPr>
          <p:cNvPr id="3" name="Content Placeholder 2"/>
          <p:cNvSpPr>
            <a:spLocks noGrp="1"/>
          </p:cNvSpPr>
          <p:nvPr>
            <p:ph idx="1"/>
          </p:nvPr>
        </p:nvSpPr>
        <p:spPr>
          <a:xfrm>
            <a:off x="468456" y="1464268"/>
            <a:ext cx="8207088" cy="274004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Name of Presenter / Event or Location</a:t>
            </a:r>
            <a:endParaRPr lang="en-US" dirty="0"/>
          </a:p>
        </p:txBody>
      </p:sp>
      <p:sp>
        <p:nvSpPr>
          <p:cNvPr id="6" name="Slide Number Placeholder 5"/>
          <p:cNvSpPr>
            <a:spLocks noGrp="1"/>
          </p:cNvSpPr>
          <p:nvPr>
            <p:ph type="sldNum" sz="quarter" idx="12"/>
          </p:nvPr>
        </p:nvSpPr>
        <p:spPr/>
        <p:txBody>
          <a:bodyPr/>
          <a:lstStyle/>
          <a:p>
            <a:fld id="{A4A00DF7-6AE2-7340-9EE1-6F4F020C789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defRPr sz="3400" baseline="0"/>
            </a:lvl1pPr>
          </a:lstStyle>
          <a:p>
            <a:r>
              <a:rPr lang="en-US"/>
              <a:t>Click to edit Master title style</a:t>
            </a:r>
            <a:endParaRPr lang="en-US" dirty="0"/>
          </a:p>
        </p:txBody>
      </p:sp>
      <p:sp>
        <p:nvSpPr>
          <p:cNvPr id="3" name="Content Placeholder 2"/>
          <p:cNvSpPr>
            <a:spLocks noGrp="1"/>
          </p:cNvSpPr>
          <p:nvPr>
            <p:ph sz="half" idx="1"/>
          </p:nvPr>
        </p:nvSpPr>
        <p:spPr>
          <a:xfrm>
            <a:off x="468456" y="1461655"/>
            <a:ext cx="4020068" cy="274265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75044" y="1461655"/>
            <a:ext cx="4000500" cy="274265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Name of Presenter / Event or Location</a:t>
            </a:r>
            <a:endParaRPr lang="en-US" dirty="0"/>
          </a:p>
        </p:txBody>
      </p:sp>
      <p:sp>
        <p:nvSpPr>
          <p:cNvPr id="7" name="Slide Number Placeholder 6"/>
          <p:cNvSpPr>
            <a:spLocks noGrp="1"/>
          </p:cNvSpPr>
          <p:nvPr>
            <p:ph type="sldNum" sz="quarter" idx="12"/>
          </p:nvPr>
        </p:nvSpPr>
        <p:spPr/>
        <p:txBody>
          <a:bodyPr/>
          <a:lstStyle/>
          <a:p>
            <a:fld id="{A4A00DF7-6AE2-7340-9EE1-6F4F020C789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Name of Presenter / Event or Location / Date</a:t>
            </a:r>
            <a:endParaRPr lang="en-US" dirty="0"/>
          </a:p>
        </p:txBody>
      </p:sp>
      <p:sp>
        <p:nvSpPr>
          <p:cNvPr id="4" name="Slide Number Placeholder 3"/>
          <p:cNvSpPr>
            <a:spLocks noGrp="1"/>
          </p:cNvSpPr>
          <p:nvPr>
            <p:ph type="sldNum" sz="quarter" idx="11"/>
          </p:nvPr>
        </p:nvSpPr>
        <p:spPr/>
        <p:txBody>
          <a:bodyPr/>
          <a:lstStyle/>
          <a:p>
            <a:fld id="{A4A00DF7-6AE2-7340-9EE1-6F4F020C789C}" type="slidenum">
              <a:rPr lang="en-US" smtClean="0"/>
              <a:pPr/>
              <a:t>‹#›</a:t>
            </a:fld>
            <a:endParaRPr lang="en-US" dirty="0"/>
          </a:p>
        </p:txBody>
      </p:sp>
      <p:sp>
        <p:nvSpPr>
          <p:cNvPr id="8" name="Title 1"/>
          <p:cNvSpPr>
            <a:spLocks noGrp="1"/>
          </p:cNvSpPr>
          <p:nvPr>
            <p:ph type="title"/>
          </p:nvPr>
        </p:nvSpPr>
        <p:spPr>
          <a:xfrm>
            <a:off x="468456" y="507520"/>
            <a:ext cx="8207088" cy="858877"/>
          </a:xfrm>
        </p:spPr>
        <p:txBody>
          <a:bodyPr anchor="t" anchorCtr="0">
            <a:normAutofit/>
          </a:bodyPr>
          <a:lstStyle>
            <a:lvl1pPr>
              <a:defRPr sz="3400" baseline="0"/>
            </a:lvl1pPr>
          </a:lstStyle>
          <a:p>
            <a:r>
              <a:rPr lang="en-US"/>
              <a:t>Click to edit Master title style</a:t>
            </a:r>
            <a:endParaRPr lang="en-US" dirty="0"/>
          </a:p>
        </p:txBody>
      </p:sp>
      <p:sp>
        <p:nvSpPr>
          <p:cNvPr id="9" name="Content Placeholder 2"/>
          <p:cNvSpPr>
            <a:spLocks noGrp="1"/>
          </p:cNvSpPr>
          <p:nvPr>
            <p:ph sz="half" idx="1"/>
          </p:nvPr>
        </p:nvSpPr>
        <p:spPr>
          <a:xfrm>
            <a:off x="468457" y="1461655"/>
            <a:ext cx="2651616" cy="2742653"/>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3251444" y="1461655"/>
            <a:ext cx="2649324" cy="2742653"/>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sz="half" idx="12"/>
          </p:nvPr>
        </p:nvSpPr>
        <p:spPr>
          <a:xfrm>
            <a:off x="6023928" y="1461655"/>
            <a:ext cx="2651616" cy="2742653"/>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099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9800" y="509115"/>
            <a:ext cx="8226782" cy="607654"/>
          </a:xfrm>
        </p:spPr>
        <p:txBody>
          <a:bodyPr anchor="t" anchorCtr="0">
            <a:normAutofit/>
          </a:bodyPr>
          <a:lstStyle>
            <a:lvl1pPr>
              <a:defRPr sz="3400" baseline="0"/>
            </a:lvl1pPr>
          </a:lstStyle>
          <a:p>
            <a:r>
              <a:rPr lang="en-US"/>
              <a:t>Click to edit Master title style</a:t>
            </a:r>
            <a:endParaRPr lang="en-US" dirty="0"/>
          </a:p>
        </p:txBody>
      </p:sp>
      <p:sp>
        <p:nvSpPr>
          <p:cNvPr id="3" name="Text Placeholder 2"/>
          <p:cNvSpPr>
            <a:spLocks noGrp="1"/>
          </p:cNvSpPr>
          <p:nvPr>
            <p:ph type="body" idx="1"/>
          </p:nvPr>
        </p:nvSpPr>
        <p:spPr>
          <a:xfrm>
            <a:off x="459800" y="1260872"/>
            <a:ext cx="3998472" cy="617934"/>
          </a:xfrm>
        </p:spPr>
        <p:txBody>
          <a:bodyPr anchor="t" anchorCtr="0">
            <a:normAutofit/>
          </a:bodyPr>
          <a:lstStyle>
            <a:lvl1pPr marL="0" indent="0">
              <a:buNone/>
              <a:defRPr sz="18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9800" y="1978980"/>
            <a:ext cx="3998472" cy="222532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8224" y="1260872"/>
            <a:ext cx="4019196" cy="617934"/>
          </a:xfrm>
        </p:spPr>
        <p:txBody>
          <a:bodyPr anchor="t" anchorCtr="0">
            <a:normAutofit/>
          </a:bodyPr>
          <a:lstStyle>
            <a:lvl1pPr marL="0" indent="0">
              <a:buNone/>
              <a:defRPr sz="18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8224" y="1978980"/>
            <a:ext cx="4019196" cy="222532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Name of Presenter / Event or Location</a:t>
            </a:r>
          </a:p>
        </p:txBody>
      </p:sp>
      <p:sp>
        <p:nvSpPr>
          <p:cNvPr id="9" name="Slide Number Placeholder 8"/>
          <p:cNvSpPr>
            <a:spLocks noGrp="1"/>
          </p:cNvSpPr>
          <p:nvPr>
            <p:ph type="sldNum" sz="quarter" idx="12"/>
          </p:nvPr>
        </p:nvSpPr>
        <p:spPr/>
        <p:txBody>
          <a:bodyPr/>
          <a:lstStyle/>
          <a:p>
            <a:fld id="{A4A00DF7-6AE2-7340-9EE1-6F4F020C789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Name of Presenter / Event or Location</a:t>
            </a:r>
            <a:endParaRPr lang="en-US" dirty="0"/>
          </a:p>
        </p:txBody>
      </p:sp>
      <p:sp>
        <p:nvSpPr>
          <p:cNvPr id="5" name="Slide Number Placeholder 4"/>
          <p:cNvSpPr>
            <a:spLocks noGrp="1"/>
          </p:cNvSpPr>
          <p:nvPr>
            <p:ph type="sldNum" sz="quarter" idx="12"/>
          </p:nvPr>
        </p:nvSpPr>
        <p:spPr/>
        <p:txBody>
          <a:bodyPr/>
          <a:lstStyle/>
          <a:p>
            <a:fld id="{A4A00DF7-6AE2-7340-9EE1-6F4F020C789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w/Foot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Name of Presenter / Event or Location</a:t>
            </a:r>
          </a:p>
        </p:txBody>
      </p:sp>
      <p:sp>
        <p:nvSpPr>
          <p:cNvPr id="4" name="Slide Number Placeholder 3"/>
          <p:cNvSpPr>
            <a:spLocks noGrp="1"/>
          </p:cNvSpPr>
          <p:nvPr>
            <p:ph type="sldNum" sz="quarter" idx="12"/>
          </p:nvPr>
        </p:nvSpPr>
        <p:spPr/>
        <p:txBody>
          <a:bodyPr/>
          <a:lstStyle/>
          <a:p>
            <a:fld id="{A4A00DF7-6AE2-7340-9EE1-6F4F020C789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4A00DF7-6AE2-7340-9EE1-6F4F020C789C}" type="slidenum">
              <a:rPr lang="en-US" smtClean="0"/>
              <a:pPr/>
              <a:t>‹#›</a:t>
            </a:fld>
            <a:endParaRPr lang="en-US" dirty="0"/>
          </a:p>
        </p:txBody>
      </p:sp>
    </p:spTree>
    <p:extLst>
      <p:ext uri="{BB962C8B-B14F-4D97-AF65-F5344CB8AC3E}">
        <p14:creationId xmlns:p14="http://schemas.microsoft.com/office/powerpoint/2010/main" val="184513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9805" y="342900"/>
            <a:ext cx="3437553" cy="1200150"/>
          </a:xfrm>
        </p:spPr>
        <p:txBody>
          <a:bodyPr anchor="t" anchorCtr="0">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4116305" y="342901"/>
            <a:ext cx="4576106" cy="4052888"/>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9805" y="1699790"/>
            <a:ext cx="3437553" cy="270195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Name of Presenter / Event or Location</a:t>
            </a:r>
          </a:p>
        </p:txBody>
      </p:sp>
      <p:sp>
        <p:nvSpPr>
          <p:cNvPr id="7" name="Slide Number Placeholder 6"/>
          <p:cNvSpPr>
            <a:spLocks noGrp="1"/>
          </p:cNvSpPr>
          <p:nvPr>
            <p:ph type="sldNum" sz="quarter" idx="12"/>
          </p:nvPr>
        </p:nvSpPr>
        <p:spPr/>
        <p:txBody>
          <a:bodyPr/>
          <a:lstStyle/>
          <a:p>
            <a:fld id="{A4A00DF7-6AE2-7340-9EE1-6F4F020C789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456" y="507520"/>
            <a:ext cx="8207088" cy="858877"/>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68456" y="1538170"/>
            <a:ext cx="8207088" cy="26625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976670" y="4694837"/>
            <a:ext cx="4611689" cy="273844"/>
          </a:xfrm>
          <a:prstGeom prst="rect">
            <a:avLst/>
          </a:prstGeom>
        </p:spPr>
        <p:txBody>
          <a:bodyPr vert="horz" lIns="91440" tIns="45720" rIns="91440" bIns="45720" rtlCol="0" anchor="t" anchorCtr="0"/>
          <a:lstStyle>
            <a:lvl1pPr algn="r">
              <a:defRPr sz="800" baseline="0">
                <a:solidFill>
                  <a:schemeClr val="bg2">
                    <a:lumMod val="50000"/>
                  </a:schemeClr>
                </a:solidFill>
                <a:latin typeface="Work Sans" charset="0"/>
              </a:defRPr>
            </a:lvl1pPr>
          </a:lstStyle>
          <a:p>
            <a:r>
              <a:rPr lang="en-US"/>
              <a:t>Name of Presenter / Event or Location / Date</a:t>
            </a:r>
            <a:endParaRPr lang="en-US" dirty="0"/>
          </a:p>
        </p:txBody>
      </p:sp>
      <p:sp>
        <p:nvSpPr>
          <p:cNvPr id="6" name="Slide Number Placeholder 5"/>
          <p:cNvSpPr>
            <a:spLocks noGrp="1"/>
          </p:cNvSpPr>
          <p:nvPr>
            <p:ph type="sldNum" sz="quarter" idx="4"/>
          </p:nvPr>
        </p:nvSpPr>
        <p:spPr>
          <a:xfrm>
            <a:off x="8588359" y="4694837"/>
            <a:ext cx="361516" cy="273844"/>
          </a:xfrm>
          <a:prstGeom prst="rect">
            <a:avLst/>
          </a:prstGeom>
        </p:spPr>
        <p:txBody>
          <a:bodyPr vert="horz" lIns="91440" tIns="45720" rIns="91440" bIns="45720" rtlCol="0" anchor="t" anchorCtr="0"/>
          <a:lstStyle>
            <a:lvl1pPr algn="r">
              <a:defRPr sz="800" baseline="0">
                <a:solidFill>
                  <a:schemeClr val="bg2">
                    <a:lumMod val="50000"/>
                  </a:schemeClr>
                </a:solidFill>
                <a:latin typeface="Work Sans" charset="0"/>
              </a:defRPr>
            </a:lvl1pPr>
          </a:lstStyle>
          <a:p>
            <a:fld id="{A4A00DF7-6AE2-7340-9EE1-6F4F020C789C}" type="slidenum">
              <a:rPr lang="en-US" smtClean="0"/>
              <a:pPr/>
              <a:t>‹#›</a:t>
            </a:fld>
            <a:endParaRPr lang="en-US" dirty="0"/>
          </a:p>
        </p:txBody>
      </p:sp>
      <p:cxnSp>
        <p:nvCxnSpPr>
          <p:cNvPr id="8" name="Straight Connector 7"/>
          <p:cNvCxnSpPr/>
          <p:nvPr userDrawn="1"/>
        </p:nvCxnSpPr>
        <p:spPr>
          <a:xfrm>
            <a:off x="226789" y="4578277"/>
            <a:ext cx="8723087" cy="0"/>
          </a:xfrm>
          <a:prstGeom prst="line">
            <a:avLst/>
          </a:prstGeom>
          <a:ln w="6350" cmpd="sng">
            <a:solidFill>
              <a:schemeClr val="bg2">
                <a:lumMod val="75000"/>
                <a:alpha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63301" y="4616009"/>
            <a:ext cx="2717869" cy="472673"/>
          </a:xfrm>
          <a:prstGeom prst="rect">
            <a:avLst/>
          </a:prstGeom>
        </p:spPr>
      </p:pic>
    </p:spTree>
    <p:extLst>
      <p:ext uri="{BB962C8B-B14F-4D97-AF65-F5344CB8AC3E}">
        <p14:creationId xmlns:p14="http://schemas.microsoft.com/office/powerpoint/2010/main" val="248129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71" r:id="rId4"/>
    <p:sldLayoutId id="2147483665" r:id="rId5"/>
    <p:sldLayoutId id="2147483666" r:id="rId6"/>
    <p:sldLayoutId id="2147483667" r:id="rId7"/>
    <p:sldLayoutId id="2147483670" r:id="rId8"/>
    <p:sldLayoutId id="2147483668" r:id="rId9"/>
    <p:sldLayoutId id="2147483669" r:id="rId10"/>
  </p:sldLayoutIdLst>
  <p:hf hdr="0"/>
  <p:txStyles>
    <p:titleStyle>
      <a:lvl1pPr algn="l" defTabSz="914400" rtl="0" eaLnBrk="1" latinLnBrk="0" hangingPunct="1">
        <a:lnSpc>
          <a:spcPct val="90000"/>
        </a:lnSpc>
        <a:spcBef>
          <a:spcPct val="0"/>
        </a:spcBef>
        <a:buNone/>
        <a:defRPr sz="3400" b="1" i="0" kern="1200" baseline="0">
          <a:solidFill>
            <a:schemeClr val="tx2"/>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2"/>
          </a:solidFill>
          <a:latin typeface="Lora"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solidFill>
          <a:latin typeface="Lora"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2"/>
          </a:solidFill>
          <a:latin typeface="Lora"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2"/>
          </a:solidFill>
          <a:latin typeface="Lora"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2"/>
          </a:solidFill>
          <a:latin typeface="Lora"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D8EB7D-A5D4-DB68-7889-005C68DCBA59}"/>
              </a:ext>
            </a:extLst>
          </p:cNvPr>
          <p:cNvSpPr>
            <a:spLocks noGrp="1"/>
          </p:cNvSpPr>
          <p:nvPr>
            <p:ph type="ctrTitle"/>
          </p:nvPr>
        </p:nvSpPr>
        <p:spPr>
          <a:xfrm>
            <a:off x="468462" y="499711"/>
            <a:ext cx="8289542" cy="3772486"/>
          </a:xfrm>
        </p:spPr>
        <p:txBody>
          <a:bodyPr>
            <a:normAutofit/>
          </a:bodyPr>
          <a:lstStyle/>
          <a:p>
            <a:pPr algn="ctr"/>
            <a:r>
              <a:rPr lang="en-US" dirty="0">
                <a:latin typeface="Work Sans" pitchFamily="2" charset="77"/>
              </a:rPr>
              <a:t>Course 3: Recognizing Urban Agriculture</a:t>
            </a:r>
          </a:p>
        </p:txBody>
      </p:sp>
    </p:spTree>
    <p:extLst>
      <p:ext uri="{BB962C8B-B14F-4D97-AF65-F5344CB8AC3E}">
        <p14:creationId xmlns:p14="http://schemas.microsoft.com/office/powerpoint/2010/main" val="42512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mato and pepper plants grow from plastic tubs filled with soil">
            <a:extLst>
              <a:ext uri="{FF2B5EF4-FFF2-40B4-BE49-F238E27FC236}">
                <a16:creationId xmlns:a16="http://schemas.microsoft.com/office/drawing/2014/main" id="{24D87207-B7DF-F255-BD48-3AAD5CDA2F6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1007" y="847906"/>
            <a:ext cx="6201986" cy="36356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DC7AF5-FE4B-AB16-5AA5-399F1E9360E9}"/>
              </a:ext>
            </a:extLst>
          </p:cNvPr>
          <p:cNvSpPr txBox="1"/>
          <p:nvPr/>
        </p:nvSpPr>
        <p:spPr>
          <a:xfrm>
            <a:off x="283327" y="224659"/>
            <a:ext cx="4028090" cy="646331"/>
          </a:xfrm>
          <a:prstGeom prst="rect">
            <a:avLst/>
          </a:prstGeom>
          <a:noFill/>
        </p:spPr>
        <p:txBody>
          <a:bodyPr wrap="square" rtlCol="0">
            <a:spAutoFit/>
          </a:bodyPr>
          <a:lstStyle/>
          <a:p>
            <a:r>
              <a:rPr lang="en-US" sz="3600" b="1" dirty="0">
                <a:solidFill>
                  <a:schemeClr val="tx2"/>
                </a:solidFill>
                <a:latin typeface="Work Sans" pitchFamily="2" charset="77"/>
              </a:rPr>
              <a:t>Containers</a:t>
            </a:r>
          </a:p>
        </p:txBody>
      </p:sp>
      <p:sp>
        <p:nvSpPr>
          <p:cNvPr id="5" name="Title 4">
            <a:extLst>
              <a:ext uri="{FF2B5EF4-FFF2-40B4-BE49-F238E27FC236}">
                <a16:creationId xmlns:a16="http://schemas.microsoft.com/office/drawing/2014/main" id="{DD9C2DF5-6024-C76D-4DCC-59C9D23BB198}"/>
              </a:ext>
            </a:extLst>
          </p:cNvPr>
          <p:cNvSpPr>
            <a:spLocks noGrp="1"/>
          </p:cNvSpPr>
          <p:nvPr>
            <p:ph type="title" idx="4294967295"/>
          </p:nvPr>
        </p:nvSpPr>
        <p:spPr>
          <a:xfrm>
            <a:off x="283327" y="-945843"/>
            <a:ext cx="8207088" cy="858877"/>
          </a:xfrm>
        </p:spPr>
        <p:txBody>
          <a:bodyPr/>
          <a:lstStyle/>
          <a:p>
            <a:r>
              <a:rPr lang="en-US" dirty="0"/>
              <a:t>Containers (I)</a:t>
            </a:r>
          </a:p>
        </p:txBody>
      </p:sp>
    </p:spTree>
    <p:extLst>
      <p:ext uri="{BB962C8B-B14F-4D97-AF65-F5344CB8AC3E}">
        <p14:creationId xmlns:p14="http://schemas.microsoft.com/office/powerpoint/2010/main" val="797633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A variety of plants grow from diverse metal and terracotta containers filled with soil">
            <a:extLst>
              <a:ext uri="{FF2B5EF4-FFF2-40B4-BE49-F238E27FC236}">
                <a16:creationId xmlns:a16="http://schemas.microsoft.com/office/drawing/2014/main" id="{E831D059-8615-1F9D-72A7-2CA936D3E6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9848" y="901114"/>
            <a:ext cx="5603138" cy="35393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DC7AF5-FE4B-AB16-5AA5-399F1E9360E9}"/>
              </a:ext>
            </a:extLst>
          </p:cNvPr>
          <p:cNvSpPr txBox="1"/>
          <p:nvPr/>
        </p:nvSpPr>
        <p:spPr>
          <a:xfrm>
            <a:off x="283327" y="224659"/>
            <a:ext cx="4028090" cy="646331"/>
          </a:xfrm>
          <a:prstGeom prst="rect">
            <a:avLst/>
          </a:prstGeom>
          <a:noFill/>
        </p:spPr>
        <p:txBody>
          <a:bodyPr wrap="square" rtlCol="0">
            <a:spAutoFit/>
          </a:bodyPr>
          <a:lstStyle/>
          <a:p>
            <a:r>
              <a:rPr lang="en-US" sz="3600" b="1" dirty="0">
                <a:solidFill>
                  <a:schemeClr val="tx2"/>
                </a:solidFill>
                <a:latin typeface="Work Sans" pitchFamily="2" charset="77"/>
              </a:rPr>
              <a:t>Containers</a:t>
            </a:r>
          </a:p>
        </p:txBody>
      </p:sp>
      <p:sp>
        <p:nvSpPr>
          <p:cNvPr id="7" name="Title 6">
            <a:extLst>
              <a:ext uri="{FF2B5EF4-FFF2-40B4-BE49-F238E27FC236}">
                <a16:creationId xmlns:a16="http://schemas.microsoft.com/office/drawing/2014/main" id="{85D6A654-D172-C0A2-BB89-78BA03C46EAA}"/>
              </a:ext>
            </a:extLst>
          </p:cNvPr>
          <p:cNvSpPr>
            <a:spLocks noGrp="1"/>
          </p:cNvSpPr>
          <p:nvPr>
            <p:ph type="title" idx="4294967295"/>
          </p:nvPr>
        </p:nvSpPr>
        <p:spPr>
          <a:xfrm>
            <a:off x="468456" y="-1090262"/>
            <a:ext cx="8207088" cy="858877"/>
          </a:xfrm>
        </p:spPr>
        <p:txBody>
          <a:bodyPr/>
          <a:lstStyle/>
          <a:p>
            <a:r>
              <a:rPr lang="en-US" dirty="0"/>
              <a:t>Containers (II)</a:t>
            </a:r>
          </a:p>
        </p:txBody>
      </p:sp>
    </p:spTree>
    <p:extLst>
      <p:ext uri="{BB962C8B-B14F-4D97-AF65-F5344CB8AC3E}">
        <p14:creationId xmlns:p14="http://schemas.microsoft.com/office/powerpoint/2010/main" val="836650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rmers stand in front of their high tunnel, inside of which grows a variety of plants directly in the ground">
            <a:extLst>
              <a:ext uri="{FF2B5EF4-FFF2-40B4-BE49-F238E27FC236}">
                <a16:creationId xmlns:a16="http://schemas.microsoft.com/office/drawing/2014/main" id="{0A9418B7-51E1-DBDC-B4A5-4B43619070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3776" y="83053"/>
            <a:ext cx="6536449" cy="4357633"/>
          </a:xfrm>
          <a:prstGeom prst="rect">
            <a:avLst/>
          </a:prstGeom>
        </p:spPr>
      </p:pic>
      <p:sp>
        <p:nvSpPr>
          <p:cNvPr id="3" name="Title 2">
            <a:extLst>
              <a:ext uri="{FF2B5EF4-FFF2-40B4-BE49-F238E27FC236}">
                <a16:creationId xmlns:a16="http://schemas.microsoft.com/office/drawing/2014/main" id="{218031FB-273F-36F5-5C64-A328036B95BB}"/>
              </a:ext>
            </a:extLst>
          </p:cNvPr>
          <p:cNvSpPr>
            <a:spLocks noGrp="1"/>
          </p:cNvSpPr>
          <p:nvPr>
            <p:ph type="title" idx="4294967295"/>
          </p:nvPr>
        </p:nvSpPr>
        <p:spPr>
          <a:xfrm>
            <a:off x="468455" y="-1023569"/>
            <a:ext cx="8207088" cy="858877"/>
          </a:xfrm>
        </p:spPr>
        <p:txBody>
          <a:bodyPr/>
          <a:lstStyle/>
          <a:p>
            <a:r>
              <a:rPr lang="en-US" dirty="0"/>
              <a:t>Example of a high tunnel</a:t>
            </a:r>
          </a:p>
        </p:txBody>
      </p:sp>
    </p:spTree>
    <p:extLst>
      <p:ext uri="{BB962C8B-B14F-4D97-AF65-F5344CB8AC3E}">
        <p14:creationId xmlns:p14="http://schemas.microsoft.com/office/powerpoint/2010/main" val="2994970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w tunnel rings surround flowers growing in raised beds">
            <a:extLst>
              <a:ext uri="{FF2B5EF4-FFF2-40B4-BE49-F238E27FC236}">
                <a16:creationId xmlns:a16="http://schemas.microsoft.com/office/drawing/2014/main" id="{E2A221C0-EE92-71D4-CC6E-DCA157F7F8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7350" y="106420"/>
            <a:ext cx="5829300" cy="4371975"/>
          </a:xfrm>
          <a:prstGeom prst="rect">
            <a:avLst/>
          </a:prstGeom>
        </p:spPr>
      </p:pic>
      <p:sp>
        <p:nvSpPr>
          <p:cNvPr id="4" name="Title 3">
            <a:extLst>
              <a:ext uri="{FF2B5EF4-FFF2-40B4-BE49-F238E27FC236}">
                <a16:creationId xmlns:a16="http://schemas.microsoft.com/office/drawing/2014/main" id="{9426A3A3-9096-801E-E2F4-9669989D1620}"/>
              </a:ext>
            </a:extLst>
          </p:cNvPr>
          <p:cNvSpPr>
            <a:spLocks noGrp="1"/>
          </p:cNvSpPr>
          <p:nvPr>
            <p:ph type="title" idx="4294967295"/>
          </p:nvPr>
        </p:nvSpPr>
        <p:spPr>
          <a:xfrm>
            <a:off x="468456" y="-975722"/>
            <a:ext cx="8207088" cy="858877"/>
          </a:xfrm>
        </p:spPr>
        <p:txBody>
          <a:bodyPr/>
          <a:lstStyle/>
          <a:p>
            <a:r>
              <a:rPr lang="en-US" dirty="0"/>
              <a:t>Example of a low tunnel</a:t>
            </a:r>
          </a:p>
        </p:txBody>
      </p:sp>
    </p:spTree>
    <p:extLst>
      <p:ext uri="{BB962C8B-B14F-4D97-AF65-F5344CB8AC3E}">
        <p14:creationId xmlns:p14="http://schemas.microsoft.com/office/powerpoint/2010/main" val="305155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outside a greenhouse where plants are growing in soil">
            <a:extLst>
              <a:ext uri="{FF2B5EF4-FFF2-40B4-BE49-F238E27FC236}">
                <a16:creationId xmlns:a16="http://schemas.microsoft.com/office/drawing/2014/main" id="{18F98B35-F2F6-7D11-A35D-CB12E9E318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0906" y="123669"/>
            <a:ext cx="6462189" cy="4303919"/>
          </a:xfrm>
          <a:prstGeom prst="rect">
            <a:avLst/>
          </a:prstGeom>
        </p:spPr>
      </p:pic>
      <p:sp>
        <p:nvSpPr>
          <p:cNvPr id="3" name="Title 2">
            <a:extLst>
              <a:ext uri="{FF2B5EF4-FFF2-40B4-BE49-F238E27FC236}">
                <a16:creationId xmlns:a16="http://schemas.microsoft.com/office/drawing/2014/main" id="{3B9B423C-68EF-B6AD-F4E4-553613A04835}"/>
              </a:ext>
            </a:extLst>
          </p:cNvPr>
          <p:cNvSpPr>
            <a:spLocks noGrp="1"/>
          </p:cNvSpPr>
          <p:nvPr>
            <p:ph type="title" idx="4294967295"/>
          </p:nvPr>
        </p:nvSpPr>
        <p:spPr>
          <a:xfrm>
            <a:off x="468456" y="-1007619"/>
            <a:ext cx="8207088" cy="858877"/>
          </a:xfrm>
        </p:spPr>
        <p:txBody>
          <a:bodyPr>
            <a:normAutofit/>
          </a:bodyPr>
          <a:lstStyle/>
          <a:p>
            <a:r>
              <a:rPr lang="en-US" dirty="0"/>
              <a:t>Growing in ground in a </a:t>
            </a:r>
            <a:r>
              <a:rPr lang="en-US" baseline="0" dirty="0"/>
              <a:t>greenhouse</a:t>
            </a:r>
            <a:endParaRPr lang="en-US" dirty="0"/>
          </a:p>
        </p:txBody>
      </p:sp>
    </p:spTree>
    <p:extLst>
      <p:ext uri="{BB962C8B-B14F-4D97-AF65-F5344CB8AC3E}">
        <p14:creationId xmlns:p14="http://schemas.microsoft.com/office/powerpoint/2010/main" val="736715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raised beds filled with soil">
            <a:extLst>
              <a:ext uri="{FF2B5EF4-FFF2-40B4-BE49-F238E27FC236}">
                <a16:creationId xmlns:a16="http://schemas.microsoft.com/office/drawing/2014/main" id="{252BE904-4A47-5C22-0BC1-54A0EDD7B2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8908" y="82771"/>
            <a:ext cx="3059704" cy="4469525"/>
          </a:xfrm>
          <a:prstGeom prst="rect">
            <a:avLst/>
          </a:prstGeom>
        </p:spPr>
      </p:pic>
      <p:sp>
        <p:nvSpPr>
          <p:cNvPr id="5" name="Title 4">
            <a:extLst>
              <a:ext uri="{FF2B5EF4-FFF2-40B4-BE49-F238E27FC236}">
                <a16:creationId xmlns:a16="http://schemas.microsoft.com/office/drawing/2014/main" id="{4AF329D8-EBA1-AC7D-DF59-16400AAFC7A0}"/>
              </a:ext>
            </a:extLst>
          </p:cNvPr>
          <p:cNvSpPr>
            <a:spLocks noGrp="1"/>
          </p:cNvSpPr>
          <p:nvPr>
            <p:ph type="title" idx="4294967295"/>
          </p:nvPr>
        </p:nvSpPr>
        <p:spPr>
          <a:xfrm>
            <a:off x="4572000" y="507521"/>
            <a:ext cx="4103544" cy="858877"/>
          </a:xfrm>
        </p:spPr>
        <p:txBody>
          <a:bodyPr>
            <a:normAutofit/>
          </a:bodyPr>
          <a:lstStyle/>
          <a:p>
            <a:r>
              <a:rPr lang="en-US" sz="4500" dirty="0">
                <a:latin typeface="Work Sans" pitchFamily="2" charset="77"/>
              </a:rPr>
              <a:t>Raised beds</a:t>
            </a:r>
          </a:p>
        </p:txBody>
      </p:sp>
    </p:spTree>
    <p:extLst>
      <p:ext uri="{BB962C8B-B14F-4D97-AF65-F5344CB8AC3E}">
        <p14:creationId xmlns:p14="http://schemas.microsoft.com/office/powerpoint/2010/main" val="3413982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6583C-433A-A31B-84C1-D3A199AAEC12}"/>
            </a:ext>
          </a:extLst>
        </p:cNvPr>
        <p:cNvGrpSpPr/>
        <p:nvPr/>
      </p:nvGrpSpPr>
      <p:grpSpPr>
        <a:xfrm>
          <a:off x="0" y="0"/>
          <a:ext cx="0" cy="0"/>
          <a:chOff x="0" y="0"/>
          <a:chExt cx="0" cy="0"/>
        </a:xfrm>
      </p:grpSpPr>
      <p:pic>
        <p:nvPicPr>
          <p:cNvPr id="6" name="Picture 5" descr="A variety of plants growing directly in the ground at a garden">
            <a:extLst>
              <a:ext uri="{FF2B5EF4-FFF2-40B4-BE49-F238E27FC236}">
                <a16:creationId xmlns:a16="http://schemas.microsoft.com/office/drawing/2014/main" id="{8A21D1C5-0167-C8D0-A601-B404D8619B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750" y="95251"/>
            <a:ext cx="7810500" cy="4393406"/>
          </a:xfrm>
          <a:prstGeom prst="rect">
            <a:avLst/>
          </a:prstGeom>
        </p:spPr>
      </p:pic>
      <p:sp>
        <p:nvSpPr>
          <p:cNvPr id="3" name="Title 2">
            <a:extLst>
              <a:ext uri="{FF2B5EF4-FFF2-40B4-BE49-F238E27FC236}">
                <a16:creationId xmlns:a16="http://schemas.microsoft.com/office/drawing/2014/main" id="{56213BB1-EF88-3CF1-650E-792FC22F3741}"/>
              </a:ext>
            </a:extLst>
          </p:cNvPr>
          <p:cNvSpPr>
            <a:spLocks noGrp="1"/>
          </p:cNvSpPr>
          <p:nvPr>
            <p:ph type="title" idx="4294967295"/>
          </p:nvPr>
        </p:nvSpPr>
        <p:spPr>
          <a:xfrm>
            <a:off x="468456" y="-1007619"/>
            <a:ext cx="8207088" cy="858877"/>
          </a:xfrm>
        </p:spPr>
        <p:txBody>
          <a:bodyPr/>
          <a:lstStyle/>
          <a:p>
            <a:r>
              <a:rPr lang="en-US" dirty="0"/>
              <a:t>An example of in ground agriculture</a:t>
            </a:r>
          </a:p>
        </p:txBody>
      </p:sp>
    </p:spTree>
    <p:extLst>
      <p:ext uri="{BB962C8B-B14F-4D97-AF65-F5344CB8AC3E}">
        <p14:creationId xmlns:p14="http://schemas.microsoft.com/office/powerpoint/2010/main" val="1981451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s a lettuce that has been grown hydroponically">
            <a:extLst>
              <a:ext uri="{FF2B5EF4-FFF2-40B4-BE49-F238E27FC236}">
                <a16:creationId xmlns:a16="http://schemas.microsoft.com/office/drawing/2014/main" id="{96A14262-F42F-499E-6931-FACD32F244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0105" y="1150059"/>
            <a:ext cx="4783791" cy="3186079"/>
          </a:xfrm>
          <a:prstGeom prst="rect">
            <a:avLst/>
          </a:prstGeom>
        </p:spPr>
      </p:pic>
      <p:sp>
        <p:nvSpPr>
          <p:cNvPr id="2" name="Title 1">
            <a:extLst>
              <a:ext uri="{FF2B5EF4-FFF2-40B4-BE49-F238E27FC236}">
                <a16:creationId xmlns:a16="http://schemas.microsoft.com/office/drawing/2014/main" id="{B713F72C-5F5D-E845-09E3-5214387729AD}"/>
              </a:ext>
            </a:extLst>
          </p:cNvPr>
          <p:cNvSpPr>
            <a:spLocks noGrp="1"/>
          </p:cNvSpPr>
          <p:nvPr>
            <p:ph type="title"/>
          </p:nvPr>
        </p:nvSpPr>
        <p:spPr/>
        <p:txBody>
          <a:bodyPr/>
          <a:lstStyle/>
          <a:p>
            <a:r>
              <a:rPr lang="en-US" dirty="0">
                <a:latin typeface="Work Sans" pitchFamily="2" charset="77"/>
              </a:rPr>
              <a:t>Non-soil-based agriculture</a:t>
            </a:r>
          </a:p>
        </p:txBody>
      </p:sp>
    </p:spTree>
    <p:extLst>
      <p:ext uri="{BB962C8B-B14F-4D97-AF65-F5344CB8AC3E}">
        <p14:creationId xmlns:p14="http://schemas.microsoft.com/office/powerpoint/2010/main" val="3644577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udent investigates fish being raised in an aquaponics system">
            <a:extLst>
              <a:ext uri="{FF2B5EF4-FFF2-40B4-BE49-F238E27FC236}">
                <a16:creationId xmlns:a16="http://schemas.microsoft.com/office/drawing/2014/main" id="{6225A3B1-F82A-D1CC-EDE9-83A237567C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6382" y="1022786"/>
            <a:ext cx="4378967" cy="2919311"/>
          </a:xfrm>
          <a:prstGeom prst="rect">
            <a:avLst/>
          </a:prstGeom>
        </p:spPr>
      </p:pic>
      <p:pic>
        <p:nvPicPr>
          <p:cNvPr id="4" name="Picture 3" descr="A group examines the roots of plants grown directly in water carrying nutrients">
            <a:extLst>
              <a:ext uri="{FF2B5EF4-FFF2-40B4-BE49-F238E27FC236}">
                <a16:creationId xmlns:a16="http://schemas.microsoft.com/office/drawing/2014/main" id="{898DBA35-E56C-19D1-9FCC-A1AC9924F0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645" y="1022785"/>
            <a:ext cx="4378967" cy="2919311"/>
          </a:xfrm>
          <a:prstGeom prst="rect">
            <a:avLst/>
          </a:prstGeom>
        </p:spPr>
      </p:pic>
      <p:sp>
        <p:nvSpPr>
          <p:cNvPr id="5" name="Title 4">
            <a:extLst>
              <a:ext uri="{FF2B5EF4-FFF2-40B4-BE49-F238E27FC236}">
                <a16:creationId xmlns:a16="http://schemas.microsoft.com/office/drawing/2014/main" id="{53B573E9-FB7B-9E71-6AD2-5064EF17514E}"/>
              </a:ext>
            </a:extLst>
          </p:cNvPr>
          <p:cNvSpPr>
            <a:spLocks noGrp="1"/>
          </p:cNvSpPr>
          <p:nvPr>
            <p:ph type="title" idx="4294967295"/>
          </p:nvPr>
        </p:nvSpPr>
        <p:spPr>
          <a:xfrm>
            <a:off x="461453" y="246405"/>
            <a:ext cx="8207088" cy="858877"/>
          </a:xfrm>
        </p:spPr>
        <p:txBody>
          <a:bodyPr>
            <a:normAutofit/>
          </a:bodyPr>
          <a:lstStyle/>
          <a:p>
            <a:r>
              <a:rPr lang="en-US" sz="4050" dirty="0">
                <a:latin typeface="Work Sans" pitchFamily="2" charset="77"/>
              </a:rPr>
              <a:t>Hydroponics and aquaponics</a:t>
            </a:r>
          </a:p>
        </p:txBody>
      </p:sp>
    </p:spTree>
    <p:extLst>
      <p:ext uri="{BB962C8B-B14F-4D97-AF65-F5344CB8AC3E}">
        <p14:creationId xmlns:p14="http://schemas.microsoft.com/office/powerpoint/2010/main" val="360329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backyard garden with metal raised beds, wooden raised bets, and grow bags all filled with soil.">
            <a:extLst>
              <a:ext uri="{FF2B5EF4-FFF2-40B4-BE49-F238E27FC236}">
                <a16:creationId xmlns:a16="http://schemas.microsoft.com/office/drawing/2014/main" id="{8F1678EC-2683-8C5D-3699-AA309EA6B41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475" y="35473"/>
            <a:ext cx="4469525" cy="446952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225E922C-1585-78BC-1E4C-29E89F26D726}"/>
              </a:ext>
            </a:extLst>
          </p:cNvPr>
          <p:cNvSpPr>
            <a:spLocks noGrp="1"/>
          </p:cNvSpPr>
          <p:nvPr>
            <p:ph type="title" idx="4294967295"/>
          </p:nvPr>
        </p:nvSpPr>
        <p:spPr>
          <a:xfrm>
            <a:off x="4752754" y="507521"/>
            <a:ext cx="3922790" cy="858877"/>
          </a:xfrm>
        </p:spPr>
        <p:txBody>
          <a:bodyPr>
            <a:noAutofit/>
          </a:bodyPr>
          <a:lstStyle/>
          <a:p>
            <a:r>
              <a:rPr lang="en-US" sz="3600" dirty="0">
                <a:latin typeface="Work Sans" pitchFamily="2" charset="77"/>
              </a:rPr>
              <a:t>A mix of grow bags and raised beds</a:t>
            </a:r>
          </a:p>
        </p:txBody>
      </p:sp>
    </p:spTree>
    <p:extLst>
      <p:ext uri="{BB962C8B-B14F-4D97-AF65-F5344CB8AC3E}">
        <p14:creationId xmlns:p14="http://schemas.microsoft.com/office/powerpoint/2010/main" val="3402599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214E65-9968-298E-AB3F-0BB29AF3E839}"/>
              </a:ext>
            </a:extLst>
          </p:cNvPr>
          <p:cNvSpPr>
            <a:spLocks noGrp="1"/>
          </p:cNvSpPr>
          <p:nvPr>
            <p:ph idx="1"/>
          </p:nvPr>
        </p:nvSpPr>
        <p:spPr/>
        <p:txBody>
          <a:bodyPr>
            <a:normAutofit/>
          </a:bodyPr>
          <a:lstStyle/>
          <a:p>
            <a:pPr marL="0" indent="0">
              <a:spcBef>
                <a:spcPts val="0"/>
              </a:spcBef>
              <a:buNone/>
            </a:pPr>
            <a:r>
              <a:rPr lang="en-US" sz="3300" i="1" kern="0" dirty="0">
                <a:solidFill>
                  <a:srgbClr val="000000"/>
                </a:solidFill>
                <a:latin typeface="Lora" panose="02000503000000020004" pitchFamily="2" charset="77"/>
                <a:ea typeface="Times New Roman" panose="02020603050405020304" pitchFamily="18" charset="0"/>
                <a:cs typeface="Calibri" panose="020F0502020204030204" pitchFamily="34" charset="0"/>
              </a:rPr>
              <a:t>No one definition</a:t>
            </a:r>
            <a:endParaRPr lang="en-US" sz="3300" i="1" kern="100" dirty="0">
              <a:latin typeface="Lora" panose="02000503000000020004" pitchFamily="2" charset="77"/>
              <a:ea typeface="Aptos" panose="020B000402020202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992A2A3B-3F68-9C90-9097-1EAF19B8EB01}"/>
              </a:ext>
            </a:extLst>
          </p:cNvPr>
          <p:cNvSpPr>
            <a:spLocks noGrp="1"/>
          </p:cNvSpPr>
          <p:nvPr>
            <p:ph type="title"/>
          </p:nvPr>
        </p:nvSpPr>
        <p:spPr>
          <a:xfrm>
            <a:off x="468456" y="397954"/>
            <a:ext cx="8207088" cy="858877"/>
          </a:xfrm>
        </p:spPr>
        <p:txBody>
          <a:bodyPr>
            <a:normAutofit/>
          </a:bodyPr>
          <a:lstStyle/>
          <a:p>
            <a:r>
              <a:rPr lang="en-US" sz="4500" dirty="0">
                <a:latin typeface="Work Sans" pitchFamily="2" charset="77"/>
              </a:rPr>
              <a:t>Urban agriculture definition</a:t>
            </a:r>
          </a:p>
        </p:txBody>
      </p:sp>
    </p:spTree>
    <p:extLst>
      <p:ext uri="{BB962C8B-B14F-4D97-AF65-F5344CB8AC3E}">
        <p14:creationId xmlns:p14="http://schemas.microsoft.com/office/powerpoint/2010/main" val="143994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F4C58-236E-E87F-0249-71E1118A22B7}"/>
            </a:ext>
          </a:extLst>
        </p:cNvPr>
        <p:cNvGrpSpPr/>
        <p:nvPr/>
      </p:nvGrpSpPr>
      <p:grpSpPr>
        <a:xfrm>
          <a:off x="0" y="0"/>
          <a:ext cx="0" cy="0"/>
          <a:chOff x="0" y="0"/>
          <a:chExt cx="0" cy="0"/>
        </a:xfrm>
      </p:grpSpPr>
      <p:pic>
        <p:nvPicPr>
          <p:cNvPr id="5" name="Picture 4" descr="A person wearing a protective gear holding a beehive">
            <a:extLst>
              <a:ext uri="{FF2B5EF4-FFF2-40B4-BE49-F238E27FC236}">
                <a16:creationId xmlns:a16="http://schemas.microsoft.com/office/drawing/2014/main" id="{09EDD743-92E5-95D0-B9E3-C5C5956E88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7350" y="1143001"/>
            <a:ext cx="5829300" cy="3278981"/>
          </a:xfrm>
          <a:prstGeom prst="rect">
            <a:avLst/>
          </a:prstGeom>
        </p:spPr>
      </p:pic>
      <p:sp>
        <p:nvSpPr>
          <p:cNvPr id="2" name="Title 1">
            <a:extLst>
              <a:ext uri="{FF2B5EF4-FFF2-40B4-BE49-F238E27FC236}">
                <a16:creationId xmlns:a16="http://schemas.microsoft.com/office/drawing/2014/main" id="{65EB44C5-BCBD-6844-99F2-DD5F7CC880B1}"/>
              </a:ext>
            </a:extLst>
          </p:cNvPr>
          <p:cNvSpPr>
            <a:spLocks noGrp="1"/>
          </p:cNvSpPr>
          <p:nvPr>
            <p:ph type="title"/>
          </p:nvPr>
        </p:nvSpPr>
        <p:spPr/>
        <p:txBody>
          <a:bodyPr/>
          <a:lstStyle/>
          <a:p>
            <a:r>
              <a:rPr lang="en-US" dirty="0">
                <a:latin typeface="Work Sans" pitchFamily="2" charset="77"/>
              </a:rPr>
              <a:t>Animal agriculture</a:t>
            </a:r>
          </a:p>
        </p:txBody>
      </p:sp>
    </p:spTree>
    <p:extLst>
      <p:ext uri="{BB962C8B-B14F-4D97-AF65-F5344CB8AC3E}">
        <p14:creationId xmlns:p14="http://schemas.microsoft.com/office/powerpoint/2010/main" val="3051078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cken in an enclosure on an urban farm">
            <a:extLst>
              <a:ext uri="{FF2B5EF4-FFF2-40B4-BE49-F238E27FC236}">
                <a16:creationId xmlns:a16="http://schemas.microsoft.com/office/drawing/2014/main" id="{1AA4466C-DEEB-110B-2B40-34D2E5CCDB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9358" y="47298"/>
            <a:ext cx="6705284" cy="4465823"/>
          </a:xfrm>
          <a:prstGeom prst="rect">
            <a:avLst/>
          </a:prstGeom>
        </p:spPr>
      </p:pic>
      <p:sp>
        <p:nvSpPr>
          <p:cNvPr id="3" name="Title 2">
            <a:extLst>
              <a:ext uri="{FF2B5EF4-FFF2-40B4-BE49-F238E27FC236}">
                <a16:creationId xmlns:a16="http://schemas.microsoft.com/office/drawing/2014/main" id="{668773AC-C209-D08E-C291-C0DE2FE6C620}"/>
              </a:ext>
            </a:extLst>
          </p:cNvPr>
          <p:cNvSpPr>
            <a:spLocks noGrp="1"/>
          </p:cNvSpPr>
          <p:nvPr>
            <p:ph type="title" idx="4294967295"/>
          </p:nvPr>
        </p:nvSpPr>
        <p:spPr>
          <a:xfrm>
            <a:off x="468456" y="-858877"/>
            <a:ext cx="8207088" cy="858877"/>
          </a:xfrm>
        </p:spPr>
        <p:txBody>
          <a:bodyPr/>
          <a:lstStyle/>
          <a:p>
            <a:r>
              <a:rPr lang="en-US" dirty="0"/>
              <a:t>Raising chickens in urban areas </a:t>
            </a:r>
          </a:p>
        </p:txBody>
      </p:sp>
    </p:spTree>
    <p:extLst>
      <p:ext uri="{BB962C8B-B14F-4D97-AF65-F5344CB8AC3E}">
        <p14:creationId xmlns:p14="http://schemas.microsoft.com/office/powerpoint/2010/main" val="1043267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A6053-AFF4-8244-1817-0D99DADAA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07DDE-D4D7-0053-A9E3-B8D19A950E86}"/>
              </a:ext>
            </a:extLst>
          </p:cNvPr>
          <p:cNvSpPr>
            <a:spLocks noGrp="1"/>
          </p:cNvSpPr>
          <p:nvPr>
            <p:ph type="title"/>
          </p:nvPr>
        </p:nvSpPr>
        <p:spPr>
          <a:xfrm>
            <a:off x="1" y="1715713"/>
            <a:ext cx="9143999" cy="1450137"/>
          </a:xfrm>
        </p:spPr>
        <p:txBody>
          <a:bodyPr>
            <a:normAutofit fontScale="90000"/>
          </a:bodyPr>
          <a:lstStyle/>
          <a:p>
            <a:pPr algn="ctr"/>
            <a:r>
              <a:rPr lang="en-US" sz="6000" dirty="0">
                <a:latin typeface="Work Sans" pitchFamily="2" charset="77"/>
              </a:rPr>
              <a:t>Urban production in practice</a:t>
            </a:r>
          </a:p>
        </p:txBody>
      </p:sp>
    </p:spTree>
    <p:extLst>
      <p:ext uri="{BB962C8B-B14F-4D97-AF65-F5344CB8AC3E}">
        <p14:creationId xmlns:p14="http://schemas.microsoft.com/office/powerpoint/2010/main" val="4096689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 vacant lot filled with raised beds and people">
            <a:extLst>
              <a:ext uri="{FF2B5EF4-FFF2-40B4-BE49-F238E27FC236}">
                <a16:creationId xmlns:a16="http://schemas.microsoft.com/office/drawing/2014/main" id="{BAB2A06F-F63B-EFD1-609B-BE674B9A71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3006" y="70947"/>
            <a:ext cx="4757989" cy="442222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F235427F-2D57-75F9-3753-EAE766DBD029}"/>
              </a:ext>
            </a:extLst>
          </p:cNvPr>
          <p:cNvSpPr>
            <a:spLocks noGrp="1"/>
          </p:cNvSpPr>
          <p:nvPr>
            <p:ph type="title" idx="4294967295"/>
          </p:nvPr>
        </p:nvSpPr>
        <p:spPr>
          <a:xfrm>
            <a:off x="468455" y="-930737"/>
            <a:ext cx="8207088" cy="858877"/>
          </a:xfrm>
        </p:spPr>
        <p:txBody>
          <a:bodyPr/>
          <a:lstStyle/>
          <a:p>
            <a:r>
              <a:rPr lang="en-US" dirty="0"/>
              <a:t>Raised beds in a vacant lot</a:t>
            </a:r>
          </a:p>
        </p:txBody>
      </p:sp>
    </p:spTree>
    <p:extLst>
      <p:ext uri="{BB962C8B-B14F-4D97-AF65-F5344CB8AC3E}">
        <p14:creationId xmlns:p14="http://schemas.microsoft.com/office/powerpoint/2010/main" val="1396081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vacant lot filled with raised beds ">
            <a:extLst>
              <a:ext uri="{FF2B5EF4-FFF2-40B4-BE49-F238E27FC236}">
                <a16:creationId xmlns:a16="http://schemas.microsoft.com/office/drawing/2014/main" id="{9517B86F-0CFD-0F0B-E3E9-6D055DD9D7B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76054" y="35473"/>
            <a:ext cx="5991893" cy="449392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5941793-EA1D-9C8A-3EB7-7F99A74E6F9C}"/>
              </a:ext>
            </a:extLst>
          </p:cNvPr>
          <p:cNvSpPr>
            <a:spLocks noGrp="1"/>
          </p:cNvSpPr>
          <p:nvPr>
            <p:ph type="title" idx="4294967295"/>
          </p:nvPr>
        </p:nvSpPr>
        <p:spPr>
          <a:xfrm>
            <a:off x="468455" y="-929989"/>
            <a:ext cx="8207088" cy="858877"/>
          </a:xfrm>
        </p:spPr>
        <p:txBody>
          <a:bodyPr>
            <a:normAutofit fontScale="90000"/>
          </a:bodyPr>
          <a:lstStyle/>
          <a:p>
            <a:r>
              <a:rPr lang="en-US" dirty="0"/>
              <a:t>Another example of raised beds in a vacant lot</a:t>
            </a:r>
          </a:p>
        </p:txBody>
      </p:sp>
    </p:spTree>
    <p:extLst>
      <p:ext uri="{BB962C8B-B14F-4D97-AF65-F5344CB8AC3E}">
        <p14:creationId xmlns:p14="http://schemas.microsoft.com/office/powerpoint/2010/main" val="4214679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ows of plants growing from a bed of organic matter and compost">
            <a:extLst>
              <a:ext uri="{FF2B5EF4-FFF2-40B4-BE49-F238E27FC236}">
                <a16:creationId xmlns:a16="http://schemas.microsoft.com/office/drawing/2014/main" id="{38C8A37D-755A-EBF5-0130-AA055A67E1F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9351" y="304026"/>
            <a:ext cx="8759777" cy="415646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84F511A-8EA6-93DC-3216-CF6CB14BF9B3}"/>
              </a:ext>
            </a:extLst>
          </p:cNvPr>
          <p:cNvSpPr>
            <a:spLocks noGrp="1"/>
          </p:cNvSpPr>
          <p:nvPr>
            <p:ph type="title" idx="4294967295"/>
          </p:nvPr>
        </p:nvSpPr>
        <p:spPr>
          <a:xfrm>
            <a:off x="89210" y="-839548"/>
            <a:ext cx="9054790" cy="858877"/>
          </a:xfrm>
        </p:spPr>
        <p:txBody>
          <a:bodyPr>
            <a:noAutofit/>
          </a:bodyPr>
          <a:lstStyle/>
          <a:p>
            <a:r>
              <a:rPr lang="en-US" sz="3600" dirty="0">
                <a:latin typeface="Work Sans" pitchFamily="2" charset="77"/>
              </a:rPr>
              <a:t>Red</a:t>
            </a:r>
            <a:r>
              <a:rPr lang="en-US" sz="3600" baseline="0" dirty="0">
                <a:latin typeface="Work Sans" pitchFamily="2" charset="77"/>
              </a:rPr>
              <a:t> Hook Farms: One Raised Bed</a:t>
            </a:r>
            <a:endParaRPr lang="en-US" sz="3600" dirty="0">
              <a:latin typeface="Work Sans" pitchFamily="2" charset="77"/>
            </a:endParaRPr>
          </a:p>
        </p:txBody>
      </p:sp>
    </p:spTree>
    <p:extLst>
      <p:ext uri="{BB962C8B-B14F-4D97-AF65-F5344CB8AC3E}">
        <p14:creationId xmlns:p14="http://schemas.microsoft.com/office/powerpoint/2010/main" val="1339613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Oko Farms staff lift a platform of plants that have grown outdoors in an aquaponics system">
            <a:extLst>
              <a:ext uri="{FF2B5EF4-FFF2-40B4-BE49-F238E27FC236}">
                <a16:creationId xmlns:a16="http://schemas.microsoft.com/office/drawing/2014/main" id="{ECA515C6-2AD2-643E-F63C-FBF100921E7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06965" y="23650"/>
            <a:ext cx="6730070" cy="449225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7767512-9FA3-7E9A-6117-EEB75AFE489F}"/>
              </a:ext>
            </a:extLst>
          </p:cNvPr>
          <p:cNvSpPr>
            <a:spLocks noGrp="1"/>
          </p:cNvSpPr>
          <p:nvPr>
            <p:ph type="title" idx="4294967295"/>
          </p:nvPr>
        </p:nvSpPr>
        <p:spPr>
          <a:xfrm>
            <a:off x="468456" y="-955299"/>
            <a:ext cx="8207088" cy="858877"/>
          </a:xfrm>
        </p:spPr>
        <p:txBody>
          <a:bodyPr/>
          <a:lstStyle/>
          <a:p>
            <a:r>
              <a:rPr lang="en-US" dirty="0"/>
              <a:t>An outdoor</a:t>
            </a:r>
            <a:r>
              <a:rPr lang="en-US" baseline="0" dirty="0"/>
              <a:t> aquaponics system</a:t>
            </a:r>
            <a:endParaRPr lang="en-US" dirty="0"/>
          </a:p>
        </p:txBody>
      </p:sp>
    </p:spTree>
    <p:extLst>
      <p:ext uri="{BB962C8B-B14F-4D97-AF65-F5344CB8AC3E}">
        <p14:creationId xmlns:p14="http://schemas.microsoft.com/office/powerpoint/2010/main" val="3806779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One of Brooklyn Grange’s rooftop farms; a rooftop farm overlooks a city skyline">
            <a:extLst>
              <a:ext uri="{FF2B5EF4-FFF2-40B4-BE49-F238E27FC236}">
                <a16:creationId xmlns:a16="http://schemas.microsoft.com/office/drawing/2014/main" id="{94929319-DD80-8DCA-D074-535539C581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61291" y="106418"/>
            <a:ext cx="5821418" cy="436606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D8730E7-D3F1-0E13-3D01-7639BC775896}"/>
              </a:ext>
            </a:extLst>
          </p:cNvPr>
          <p:cNvSpPr>
            <a:spLocks noGrp="1"/>
          </p:cNvSpPr>
          <p:nvPr>
            <p:ph type="title" idx="4294967295"/>
          </p:nvPr>
        </p:nvSpPr>
        <p:spPr>
          <a:xfrm>
            <a:off x="468456" y="-956869"/>
            <a:ext cx="8207088" cy="858877"/>
          </a:xfrm>
        </p:spPr>
        <p:txBody>
          <a:bodyPr/>
          <a:lstStyle/>
          <a:p>
            <a:r>
              <a:rPr lang="en-US" dirty="0"/>
              <a:t>Outdoor</a:t>
            </a:r>
            <a:r>
              <a:rPr lang="en-US" baseline="0" dirty="0"/>
              <a:t> rooftop farming</a:t>
            </a:r>
            <a:endParaRPr lang="en-US" dirty="0"/>
          </a:p>
        </p:txBody>
      </p:sp>
    </p:spTree>
    <p:extLst>
      <p:ext uri="{BB962C8B-B14F-4D97-AF65-F5344CB8AC3E}">
        <p14:creationId xmlns:p14="http://schemas.microsoft.com/office/powerpoint/2010/main" val="379005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nside Brooklyn Grange’s hydroponics system inside their rooftop greenhouse">
            <a:extLst>
              <a:ext uri="{FF2B5EF4-FFF2-40B4-BE49-F238E27FC236}">
                <a16:creationId xmlns:a16="http://schemas.microsoft.com/office/drawing/2014/main" id="{2AA7B799-EE03-DDEB-748E-80F6DD906A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60787" y="23650"/>
            <a:ext cx="6022427" cy="451682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B43C6D08-3838-D1DA-B386-F0C7D633CBB3}"/>
              </a:ext>
            </a:extLst>
          </p:cNvPr>
          <p:cNvSpPr>
            <a:spLocks noGrp="1"/>
          </p:cNvSpPr>
          <p:nvPr>
            <p:ph type="title" idx="4294967295"/>
          </p:nvPr>
        </p:nvSpPr>
        <p:spPr>
          <a:xfrm>
            <a:off x="468455" y="-930738"/>
            <a:ext cx="8207088" cy="858877"/>
          </a:xfrm>
        </p:spPr>
        <p:txBody>
          <a:bodyPr/>
          <a:lstStyle/>
          <a:p>
            <a:r>
              <a:rPr lang="en-US" dirty="0"/>
              <a:t>Greenhouse</a:t>
            </a:r>
            <a:r>
              <a:rPr lang="en-US" baseline="0" dirty="0"/>
              <a:t> hydroponics on a rooftop</a:t>
            </a:r>
            <a:endParaRPr lang="en-US" dirty="0"/>
          </a:p>
        </p:txBody>
      </p:sp>
    </p:spTree>
    <p:extLst>
      <p:ext uri="{BB962C8B-B14F-4D97-AF65-F5344CB8AC3E}">
        <p14:creationId xmlns:p14="http://schemas.microsoft.com/office/powerpoint/2010/main" val="4261757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ne of Brooklyn Grange’s rooftop farms, inclusive of indoor systems like a greenhouse, and outdoor systems like soil-based planting in rows">
            <a:extLst>
              <a:ext uri="{FF2B5EF4-FFF2-40B4-BE49-F238E27FC236}">
                <a16:creationId xmlns:a16="http://schemas.microsoft.com/office/drawing/2014/main" id="{0510C93B-6DC3-2FB5-00CC-C322AB35660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340" y="35473"/>
            <a:ext cx="8517321" cy="446715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4592359-3024-E18D-4A31-15BAD0188DE1}"/>
              </a:ext>
            </a:extLst>
          </p:cNvPr>
          <p:cNvSpPr>
            <a:spLocks noGrp="1"/>
          </p:cNvSpPr>
          <p:nvPr>
            <p:ph type="title" idx="4294967295"/>
          </p:nvPr>
        </p:nvSpPr>
        <p:spPr>
          <a:xfrm>
            <a:off x="313340" y="-1103313"/>
            <a:ext cx="8207088" cy="858877"/>
          </a:xfrm>
        </p:spPr>
        <p:txBody>
          <a:bodyPr>
            <a:normAutofit fontScale="90000"/>
          </a:bodyPr>
          <a:lstStyle/>
          <a:p>
            <a:r>
              <a:rPr lang="en-US" dirty="0"/>
              <a:t>Rooftop farming can comprise multiple production</a:t>
            </a:r>
            <a:r>
              <a:rPr lang="en-US" baseline="0" dirty="0"/>
              <a:t> typologies</a:t>
            </a:r>
            <a:endParaRPr lang="en-US" dirty="0"/>
          </a:p>
        </p:txBody>
      </p:sp>
    </p:spTree>
    <p:extLst>
      <p:ext uri="{BB962C8B-B14F-4D97-AF65-F5344CB8AC3E}">
        <p14:creationId xmlns:p14="http://schemas.microsoft.com/office/powerpoint/2010/main" val="3493227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214E65-9968-298E-AB3F-0BB29AF3E839}"/>
              </a:ext>
            </a:extLst>
          </p:cNvPr>
          <p:cNvSpPr>
            <a:spLocks noGrp="1"/>
          </p:cNvSpPr>
          <p:nvPr>
            <p:ph idx="1"/>
          </p:nvPr>
        </p:nvSpPr>
        <p:spPr>
          <a:xfrm>
            <a:off x="468456" y="1101778"/>
            <a:ext cx="8207088" cy="3102531"/>
          </a:xfrm>
        </p:spPr>
        <p:txBody>
          <a:bodyPr>
            <a:noAutofit/>
          </a:bodyPr>
          <a:lstStyle/>
          <a:p>
            <a:pPr marL="114306" indent="0">
              <a:lnSpc>
                <a:spcPct val="120000"/>
              </a:lnSpc>
              <a:spcBef>
                <a:spcPts val="0"/>
              </a:spcBef>
              <a:buNone/>
            </a:pPr>
            <a:r>
              <a:rPr lang="en-US" sz="1800" i="1" kern="100" dirty="0">
                <a:latin typeface="Lora" panose="02000503000000020004" pitchFamily="2" charset="77"/>
                <a:ea typeface="Aptos" panose="020B0004020202020204" pitchFamily="34" charset="0"/>
                <a:cs typeface="Times New Roman" panose="02020603050405020304" pitchFamily="18" charset="0"/>
              </a:rPr>
              <a:t>USDA assists urban, small-scale, and innovative producers with growing, processing and selling. We provide technical and financial assistance for a variety of growing operations, including community farms and gardens, rooftop, indoor, and vertical farms, and hydroponic, aeroponic, and aquaponic facilities. </a:t>
            </a:r>
            <a:r>
              <a:rPr lang="en-US" sz="1800" i="1" dirty="0">
                <a:latin typeface="Lora" panose="02000503000000020004" pitchFamily="2" charset="77"/>
                <a:ea typeface="Aptos" panose="020B0004020202020204" pitchFamily="34" charset="0"/>
                <a:cs typeface="Times New Roman" panose="02020603050405020304" pitchFamily="18" charset="0"/>
              </a:rPr>
              <a:t>These operations provide healthy, local food, encourage economic development, provide employment and on-the-job training, expand community greenspaces, foster community collaboration, build climate and disaster resilient communities, and are an essential part of a resilient diversified food system.</a:t>
            </a:r>
            <a:endParaRPr lang="en-US" sz="1800" i="1" kern="100" dirty="0">
              <a:latin typeface="Lora" panose="02000503000000020004" pitchFamily="2" charset="77"/>
              <a:ea typeface="Aptos" panose="020B000402020202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7B9EB94D-3744-F6C8-598B-18F8A00B4732}"/>
              </a:ext>
            </a:extLst>
          </p:cNvPr>
          <p:cNvSpPr>
            <a:spLocks noGrp="1"/>
          </p:cNvSpPr>
          <p:nvPr>
            <p:ph type="title"/>
          </p:nvPr>
        </p:nvSpPr>
        <p:spPr/>
        <p:txBody>
          <a:bodyPr>
            <a:normAutofit fontScale="90000"/>
          </a:bodyPr>
          <a:lstStyle/>
          <a:p>
            <a:r>
              <a:rPr lang="en-US" dirty="0">
                <a:latin typeface="Work Sans" pitchFamily="2" charset="77"/>
              </a:rPr>
              <a:t>USDA’s description</a:t>
            </a:r>
            <a:r>
              <a:rPr lang="en-US" baseline="0" dirty="0">
                <a:latin typeface="Work Sans" pitchFamily="2" charset="77"/>
              </a:rPr>
              <a:t> of urban agriculture</a:t>
            </a:r>
            <a:endParaRPr lang="en-US" dirty="0">
              <a:latin typeface="Work Sans" pitchFamily="2" charset="77"/>
            </a:endParaRPr>
          </a:p>
        </p:txBody>
      </p:sp>
    </p:spTree>
    <p:extLst>
      <p:ext uri="{BB962C8B-B14F-4D97-AF65-F5344CB8AC3E}">
        <p14:creationId xmlns:p14="http://schemas.microsoft.com/office/powerpoint/2010/main" val="2801466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1E24B-9E8E-BFF5-A06E-7EC9374ADCB4}"/>
            </a:ext>
          </a:extLst>
        </p:cNvPr>
        <p:cNvGrpSpPr/>
        <p:nvPr/>
      </p:nvGrpSpPr>
      <p:grpSpPr>
        <a:xfrm>
          <a:off x="0" y="0"/>
          <a:ext cx="0" cy="0"/>
          <a:chOff x="0" y="0"/>
          <a:chExt cx="0" cy="0"/>
        </a:xfrm>
      </p:grpSpPr>
      <p:pic>
        <p:nvPicPr>
          <p:cNvPr id="5" name="Picture 4" descr="A greenhouse with plants growing in it">
            <a:extLst>
              <a:ext uri="{FF2B5EF4-FFF2-40B4-BE49-F238E27FC236}">
                <a16:creationId xmlns:a16="http://schemas.microsoft.com/office/drawing/2014/main" id="{5C898530-6A48-6349-7094-13C76741925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56182" y="237067"/>
            <a:ext cx="7231635" cy="4136915"/>
          </a:xfrm>
          <a:prstGeom prst="rect">
            <a:avLst/>
          </a:prstGeom>
        </p:spPr>
      </p:pic>
      <p:sp>
        <p:nvSpPr>
          <p:cNvPr id="2" name="Title 1">
            <a:extLst>
              <a:ext uri="{FF2B5EF4-FFF2-40B4-BE49-F238E27FC236}">
                <a16:creationId xmlns:a16="http://schemas.microsoft.com/office/drawing/2014/main" id="{B21A34E3-1CEA-74D5-4567-E0AC1D60FF5A}"/>
              </a:ext>
            </a:extLst>
          </p:cNvPr>
          <p:cNvSpPr>
            <a:spLocks noGrp="1"/>
          </p:cNvSpPr>
          <p:nvPr>
            <p:ph type="title"/>
          </p:nvPr>
        </p:nvSpPr>
        <p:spPr>
          <a:xfrm>
            <a:off x="468456" y="-982613"/>
            <a:ext cx="8207088" cy="858877"/>
          </a:xfrm>
        </p:spPr>
        <p:txBody>
          <a:bodyPr/>
          <a:lstStyle/>
          <a:p>
            <a:r>
              <a:rPr lang="en-US" dirty="0">
                <a:latin typeface="Work Sans" pitchFamily="2" charset="77"/>
              </a:rPr>
              <a:t>Indoor agriculture</a:t>
            </a:r>
          </a:p>
        </p:txBody>
      </p:sp>
    </p:spTree>
    <p:extLst>
      <p:ext uri="{BB962C8B-B14F-4D97-AF65-F5344CB8AC3E}">
        <p14:creationId xmlns:p14="http://schemas.microsoft.com/office/powerpoint/2010/main" val="3406124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Greens growing by LED light inside a shipping container">
            <a:extLst>
              <a:ext uri="{FF2B5EF4-FFF2-40B4-BE49-F238E27FC236}">
                <a16:creationId xmlns:a16="http://schemas.microsoft.com/office/drawing/2014/main" id="{664BAA0E-D1CD-517A-888A-6F1DAA57541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08"/>
          <a:stretch/>
        </p:blipFill>
        <p:spPr bwMode="auto">
          <a:xfrm>
            <a:off x="4942489" y="106418"/>
            <a:ext cx="4062906" cy="438204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Flowers growing on vertical racks inside a shipping container">
            <a:extLst>
              <a:ext uri="{FF2B5EF4-FFF2-40B4-BE49-F238E27FC236}">
                <a16:creationId xmlns:a16="http://schemas.microsoft.com/office/drawing/2014/main" id="{C5F3F38D-509D-851C-0D8F-1E963238970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8606" y="106419"/>
            <a:ext cx="4709292" cy="43867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15505DF-9921-4795-480D-A50A7A9F58DB}"/>
              </a:ext>
            </a:extLst>
          </p:cNvPr>
          <p:cNvSpPr>
            <a:spLocks noGrp="1"/>
          </p:cNvSpPr>
          <p:nvPr>
            <p:ph type="title" idx="4294967295"/>
          </p:nvPr>
        </p:nvSpPr>
        <p:spPr>
          <a:xfrm>
            <a:off x="468456" y="-899980"/>
            <a:ext cx="8207088" cy="858877"/>
          </a:xfrm>
        </p:spPr>
        <p:txBody>
          <a:bodyPr/>
          <a:lstStyle/>
          <a:p>
            <a:r>
              <a:rPr lang="en-US" dirty="0"/>
              <a:t>Indoor vertical farming</a:t>
            </a:r>
          </a:p>
        </p:txBody>
      </p:sp>
    </p:spTree>
    <p:extLst>
      <p:ext uri="{BB962C8B-B14F-4D97-AF65-F5344CB8AC3E}">
        <p14:creationId xmlns:p14="http://schemas.microsoft.com/office/powerpoint/2010/main" val="4177797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greenhouse in an industrial or suburban area">
            <a:extLst>
              <a:ext uri="{FF2B5EF4-FFF2-40B4-BE49-F238E27FC236}">
                <a16:creationId xmlns:a16="http://schemas.microsoft.com/office/drawing/2014/main" id="{3D107D84-688B-D9AE-6B79-31F35CBEC9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0575" y="1968314"/>
            <a:ext cx="5829300" cy="2524189"/>
          </a:xfrm>
          <a:prstGeom prst="rect">
            <a:avLst/>
          </a:prstGeom>
        </p:spPr>
      </p:pic>
      <p:pic>
        <p:nvPicPr>
          <p:cNvPr id="4" name="Picture 3" descr="A large rooftop greenhouse operation shows 4 greenhouse buildings on the roof of a multistory building">
            <a:extLst>
              <a:ext uri="{FF2B5EF4-FFF2-40B4-BE49-F238E27FC236}">
                <a16:creationId xmlns:a16="http://schemas.microsoft.com/office/drawing/2014/main" id="{5626C5F6-504D-0611-06D6-71E57926BD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928" y="161104"/>
            <a:ext cx="4794002" cy="2524189"/>
          </a:xfrm>
          <a:prstGeom prst="rect">
            <a:avLst/>
          </a:prstGeom>
        </p:spPr>
      </p:pic>
      <p:sp>
        <p:nvSpPr>
          <p:cNvPr id="5" name="Title 4">
            <a:extLst>
              <a:ext uri="{FF2B5EF4-FFF2-40B4-BE49-F238E27FC236}">
                <a16:creationId xmlns:a16="http://schemas.microsoft.com/office/drawing/2014/main" id="{25E89612-FCD6-638D-8584-32398017C619}"/>
              </a:ext>
            </a:extLst>
          </p:cNvPr>
          <p:cNvSpPr>
            <a:spLocks noGrp="1"/>
          </p:cNvSpPr>
          <p:nvPr>
            <p:ph type="title" idx="4294967295"/>
          </p:nvPr>
        </p:nvSpPr>
        <p:spPr>
          <a:xfrm>
            <a:off x="468456" y="-975722"/>
            <a:ext cx="8207088" cy="858877"/>
          </a:xfrm>
        </p:spPr>
        <p:txBody>
          <a:bodyPr/>
          <a:lstStyle/>
          <a:p>
            <a:r>
              <a:rPr lang="en-US" dirty="0"/>
              <a:t>Large greenhouse</a:t>
            </a:r>
            <a:r>
              <a:rPr lang="en-US" baseline="0" dirty="0"/>
              <a:t> facilities</a:t>
            </a:r>
            <a:endParaRPr lang="en-US" dirty="0"/>
          </a:p>
        </p:txBody>
      </p:sp>
    </p:spTree>
    <p:extLst>
      <p:ext uri="{BB962C8B-B14F-4D97-AF65-F5344CB8AC3E}">
        <p14:creationId xmlns:p14="http://schemas.microsoft.com/office/powerpoint/2010/main" val="3480253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our shipping containers">
            <a:extLst>
              <a:ext uri="{FF2B5EF4-FFF2-40B4-BE49-F238E27FC236}">
                <a16:creationId xmlns:a16="http://schemas.microsoft.com/office/drawing/2014/main" id="{8E50ED06-6B8F-2C7E-51EF-C459532E68F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7275" y="47299"/>
            <a:ext cx="6789450" cy="448134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25020A9C-03AB-63E4-F5C3-8BDB55AB1BA4}"/>
              </a:ext>
            </a:extLst>
          </p:cNvPr>
          <p:cNvSpPr>
            <a:spLocks noGrp="1"/>
          </p:cNvSpPr>
          <p:nvPr>
            <p:ph type="title" idx="4294967295"/>
          </p:nvPr>
        </p:nvSpPr>
        <p:spPr>
          <a:xfrm>
            <a:off x="468456" y="-918912"/>
            <a:ext cx="8207088" cy="858877"/>
          </a:xfrm>
        </p:spPr>
        <p:txBody>
          <a:bodyPr/>
          <a:lstStyle/>
          <a:p>
            <a:r>
              <a:rPr lang="en-US" dirty="0"/>
              <a:t>Shipping container</a:t>
            </a:r>
            <a:r>
              <a:rPr lang="en-US" baseline="0" dirty="0"/>
              <a:t> farming</a:t>
            </a:r>
            <a:endParaRPr lang="en-US" dirty="0"/>
          </a:p>
        </p:txBody>
      </p:sp>
    </p:spTree>
    <p:extLst>
      <p:ext uri="{BB962C8B-B14F-4D97-AF65-F5344CB8AC3E}">
        <p14:creationId xmlns:p14="http://schemas.microsoft.com/office/powerpoint/2010/main" val="2537804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Shelves of plants growing vertically and hydroponically inside a classroom">
            <a:extLst>
              <a:ext uri="{FF2B5EF4-FFF2-40B4-BE49-F238E27FC236}">
                <a16:creationId xmlns:a16="http://schemas.microsoft.com/office/drawing/2014/main" id="{37215D9E-CACE-C991-DB84-30CF58723E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3488" y="47298"/>
            <a:ext cx="6677025" cy="44481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4CCFD0AD-D965-6A4C-D2A8-1FF4C918189F}"/>
              </a:ext>
            </a:extLst>
          </p:cNvPr>
          <p:cNvSpPr>
            <a:spLocks noGrp="1"/>
          </p:cNvSpPr>
          <p:nvPr>
            <p:ph type="title" idx="4294967295"/>
          </p:nvPr>
        </p:nvSpPr>
        <p:spPr>
          <a:xfrm>
            <a:off x="468456" y="-952086"/>
            <a:ext cx="8207088" cy="858877"/>
          </a:xfrm>
        </p:spPr>
        <p:txBody>
          <a:bodyPr>
            <a:normAutofit/>
          </a:bodyPr>
          <a:lstStyle/>
          <a:p>
            <a:r>
              <a:rPr lang="en-US" dirty="0"/>
              <a:t>Indoor vertical</a:t>
            </a:r>
            <a:r>
              <a:rPr lang="en-US" baseline="0" dirty="0"/>
              <a:t> farming in a classroom</a:t>
            </a:r>
            <a:endParaRPr lang="en-US" dirty="0"/>
          </a:p>
        </p:txBody>
      </p:sp>
    </p:spTree>
    <p:extLst>
      <p:ext uri="{BB962C8B-B14F-4D97-AF65-F5344CB8AC3E}">
        <p14:creationId xmlns:p14="http://schemas.microsoft.com/office/powerpoint/2010/main" val="3825802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ABCC0-4BEA-0C3C-60B1-03A660FA50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AAD1A2-9FB3-249D-FFA3-6E6AA1D794C1}"/>
              </a:ext>
            </a:extLst>
          </p:cNvPr>
          <p:cNvSpPr>
            <a:spLocks noGrp="1"/>
          </p:cNvSpPr>
          <p:nvPr>
            <p:ph type="title"/>
          </p:nvPr>
        </p:nvSpPr>
        <p:spPr>
          <a:xfrm>
            <a:off x="1" y="1416455"/>
            <a:ext cx="9143999" cy="1450137"/>
          </a:xfrm>
        </p:spPr>
        <p:txBody>
          <a:bodyPr>
            <a:noAutofit/>
          </a:bodyPr>
          <a:lstStyle/>
          <a:p>
            <a:pPr algn="ctr"/>
            <a:r>
              <a:rPr lang="en-US" sz="6600" dirty="0">
                <a:latin typeface="Work Sans" pitchFamily="2" charset="77"/>
              </a:rPr>
              <a:t>Other production considerations</a:t>
            </a:r>
          </a:p>
        </p:txBody>
      </p:sp>
    </p:spTree>
    <p:extLst>
      <p:ext uri="{BB962C8B-B14F-4D97-AF65-F5344CB8AC3E}">
        <p14:creationId xmlns:p14="http://schemas.microsoft.com/office/powerpoint/2010/main" val="2899966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sed beds build closely together overflow with plants and greenery on an urban farm in front of a busy street">
            <a:extLst>
              <a:ext uri="{FF2B5EF4-FFF2-40B4-BE49-F238E27FC236}">
                <a16:creationId xmlns:a16="http://schemas.microsoft.com/office/drawing/2014/main" id="{C8A32C2D-9E23-EEE6-834E-CBE7382D54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9219" y="63795"/>
            <a:ext cx="6665562" cy="4442623"/>
          </a:xfrm>
          <a:prstGeom prst="rect">
            <a:avLst/>
          </a:prstGeom>
        </p:spPr>
      </p:pic>
      <p:sp>
        <p:nvSpPr>
          <p:cNvPr id="7" name="Title 6">
            <a:extLst>
              <a:ext uri="{FF2B5EF4-FFF2-40B4-BE49-F238E27FC236}">
                <a16:creationId xmlns:a16="http://schemas.microsoft.com/office/drawing/2014/main" id="{49D3CA7F-D9A7-9DA5-50DE-56344C2963CE}"/>
              </a:ext>
            </a:extLst>
          </p:cNvPr>
          <p:cNvSpPr>
            <a:spLocks noGrp="1"/>
          </p:cNvSpPr>
          <p:nvPr>
            <p:ph type="title"/>
          </p:nvPr>
        </p:nvSpPr>
        <p:spPr>
          <a:xfrm>
            <a:off x="0" y="-1289301"/>
            <a:ext cx="8207088" cy="858877"/>
          </a:xfrm>
        </p:spPr>
        <p:txBody>
          <a:bodyPr>
            <a:normAutofit fontScale="90000"/>
          </a:bodyPr>
          <a:lstStyle/>
          <a:p>
            <a:r>
              <a:rPr lang="en-US" dirty="0"/>
              <a:t>Urban growing in small spaces necessitates greater use of hand-labor</a:t>
            </a:r>
          </a:p>
        </p:txBody>
      </p:sp>
    </p:spTree>
    <p:extLst>
      <p:ext uri="{BB962C8B-B14F-4D97-AF65-F5344CB8AC3E}">
        <p14:creationId xmlns:p14="http://schemas.microsoft.com/office/powerpoint/2010/main" val="87226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rmers wash greens by hand on their farm">
            <a:extLst>
              <a:ext uri="{FF2B5EF4-FFF2-40B4-BE49-F238E27FC236}">
                <a16:creationId xmlns:a16="http://schemas.microsoft.com/office/drawing/2014/main" id="{634153F7-1AD6-CE3A-908E-42AB447E9D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2796" y="67455"/>
            <a:ext cx="6718408" cy="4474564"/>
          </a:xfrm>
          <a:prstGeom prst="rect">
            <a:avLst/>
          </a:prstGeom>
        </p:spPr>
      </p:pic>
      <p:sp>
        <p:nvSpPr>
          <p:cNvPr id="3" name="Title 2">
            <a:extLst>
              <a:ext uri="{FF2B5EF4-FFF2-40B4-BE49-F238E27FC236}">
                <a16:creationId xmlns:a16="http://schemas.microsoft.com/office/drawing/2014/main" id="{7E3B3426-3EFC-F308-0BEA-102481451DDF}"/>
              </a:ext>
            </a:extLst>
          </p:cNvPr>
          <p:cNvSpPr>
            <a:spLocks noGrp="1"/>
          </p:cNvSpPr>
          <p:nvPr>
            <p:ph type="title" idx="4294967295"/>
          </p:nvPr>
        </p:nvSpPr>
        <p:spPr>
          <a:xfrm>
            <a:off x="468455" y="-1007619"/>
            <a:ext cx="8207088" cy="858877"/>
          </a:xfrm>
        </p:spPr>
        <p:txBody>
          <a:bodyPr>
            <a:normAutofit/>
          </a:bodyPr>
          <a:lstStyle/>
          <a:p>
            <a:r>
              <a:rPr lang="en-US" dirty="0"/>
              <a:t>Labor requirements of urban agriculture </a:t>
            </a:r>
          </a:p>
        </p:txBody>
      </p:sp>
    </p:spTree>
    <p:extLst>
      <p:ext uri="{BB962C8B-B14F-4D97-AF65-F5344CB8AC3E}">
        <p14:creationId xmlns:p14="http://schemas.microsoft.com/office/powerpoint/2010/main" val="2968597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wer tends to plants by hand in a raised bed on an urban farm, inspecting them for pests and disease ">
            <a:extLst>
              <a:ext uri="{FF2B5EF4-FFF2-40B4-BE49-F238E27FC236}">
                <a16:creationId xmlns:a16="http://schemas.microsoft.com/office/drawing/2014/main" id="{C8B0876F-F852-BFAD-AC9A-C6CC6496F2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5396" y="84582"/>
            <a:ext cx="6693207" cy="4461049"/>
          </a:xfrm>
          <a:prstGeom prst="rect">
            <a:avLst/>
          </a:prstGeom>
        </p:spPr>
      </p:pic>
      <p:sp>
        <p:nvSpPr>
          <p:cNvPr id="4" name="Title 3">
            <a:extLst>
              <a:ext uri="{FF2B5EF4-FFF2-40B4-BE49-F238E27FC236}">
                <a16:creationId xmlns:a16="http://schemas.microsoft.com/office/drawing/2014/main" id="{16C62516-4663-4163-0A8C-4C36BF189BD8}"/>
              </a:ext>
            </a:extLst>
          </p:cNvPr>
          <p:cNvSpPr>
            <a:spLocks noGrp="1"/>
          </p:cNvSpPr>
          <p:nvPr>
            <p:ph type="title"/>
          </p:nvPr>
        </p:nvSpPr>
        <p:spPr>
          <a:xfrm>
            <a:off x="0" y="-1101824"/>
            <a:ext cx="8207088" cy="858877"/>
          </a:xfrm>
        </p:spPr>
        <p:txBody>
          <a:bodyPr>
            <a:normAutofit fontScale="90000"/>
          </a:bodyPr>
          <a:lstStyle/>
          <a:p>
            <a:r>
              <a:rPr lang="en-US" dirty="0"/>
              <a:t>Urban growers often practice integrated pest management strategies</a:t>
            </a:r>
          </a:p>
        </p:txBody>
      </p:sp>
    </p:spTree>
    <p:extLst>
      <p:ext uri="{BB962C8B-B14F-4D97-AF65-F5344CB8AC3E}">
        <p14:creationId xmlns:p14="http://schemas.microsoft.com/office/powerpoint/2010/main" val="1497834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8C3DF-7A1A-EDB0-6231-DF051A60E9DE}"/>
            </a:ext>
          </a:extLst>
        </p:cNvPr>
        <p:cNvGrpSpPr/>
        <p:nvPr/>
      </p:nvGrpSpPr>
      <p:grpSpPr>
        <a:xfrm>
          <a:off x="0" y="0"/>
          <a:ext cx="0" cy="0"/>
          <a:chOff x="0" y="0"/>
          <a:chExt cx="0" cy="0"/>
        </a:xfrm>
      </p:grpSpPr>
      <p:pic>
        <p:nvPicPr>
          <p:cNvPr id="8" name="Picture 7" descr="A thermometer reads the temperature in a compost pile">
            <a:extLst>
              <a:ext uri="{FF2B5EF4-FFF2-40B4-BE49-F238E27FC236}">
                <a16:creationId xmlns:a16="http://schemas.microsoft.com/office/drawing/2014/main" id="{E5287225-F9F4-D126-6168-3F3BEC6DBA6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33313" y="91764"/>
            <a:ext cx="5154555" cy="4366260"/>
          </a:xfrm>
          <a:prstGeom prst="rect">
            <a:avLst/>
          </a:prstGeom>
        </p:spPr>
      </p:pic>
      <p:pic>
        <p:nvPicPr>
          <p:cNvPr id="3" name="Picture 2" descr="Wheelbarrows full of compost wait in a line next to a high tunnel to be used on an urban farm">
            <a:extLst>
              <a:ext uri="{FF2B5EF4-FFF2-40B4-BE49-F238E27FC236}">
                <a16:creationId xmlns:a16="http://schemas.microsoft.com/office/drawing/2014/main" id="{2AD290A5-FFE0-8958-BE2D-BE3ECE2589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539" y="91764"/>
            <a:ext cx="2910129" cy="4366260"/>
          </a:xfrm>
          <a:prstGeom prst="rect">
            <a:avLst/>
          </a:prstGeom>
        </p:spPr>
      </p:pic>
      <p:sp>
        <p:nvSpPr>
          <p:cNvPr id="4" name="Title 3">
            <a:extLst>
              <a:ext uri="{FF2B5EF4-FFF2-40B4-BE49-F238E27FC236}">
                <a16:creationId xmlns:a16="http://schemas.microsoft.com/office/drawing/2014/main" id="{3069610C-1A23-9F7A-27B1-1D7A007DC96C}"/>
              </a:ext>
            </a:extLst>
          </p:cNvPr>
          <p:cNvSpPr>
            <a:spLocks noGrp="1"/>
          </p:cNvSpPr>
          <p:nvPr>
            <p:ph type="title"/>
          </p:nvPr>
        </p:nvSpPr>
        <p:spPr>
          <a:xfrm>
            <a:off x="0" y="-1101824"/>
            <a:ext cx="8207088" cy="858877"/>
          </a:xfrm>
        </p:spPr>
        <p:txBody>
          <a:bodyPr>
            <a:normAutofit fontScale="90000"/>
          </a:bodyPr>
          <a:lstStyle/>
          <a:p>
            <a:r>
              <a:rPr lang="en-US" dirty="0"/>
              <a:t>Compost creation and use is common on urban agriculture operations</a:t>
            </a:r>
          </a:p>
        </p:txBody>
      </p:sp>
    </p:spTree>
    <p:extLst>
      <p:ext uri="{BB962C8B-B14F-4D97-AF65-F5344CB8AC3E}">
        <p14:creationId xmlns:p14="http://schemas.microsoft.com/office/powerpoint/2010/main" val="1014899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tomers shake hands with a farmer at a farmers market stand&#10;">
            <a:extLst>
              <a:ext uri="{FF2B5EF4-FFF2-40B4-BE49-F238E27FC236}">
                <a16:creationId xmlns:a16="http://schemas.microsoft.com/office/drawing/2014/main" id="{C49DCBEA-5900-E5E0-A651-74F799CEA2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231" y="75157"/>
            <a:ext cx="7877538" cy="4435446"/>
          </a:xfrm>
          <a:prstGeom prst="rect">
            <a:avLst/>
          </a:prstGeom>
        </p:spPr>
      </p:pic>
      <p:sp>
        <p:nvSpPr>
          <p:cNvPr id="2" name="Title 1">
            <a:extLst>
              <a:ext uri="{FF2B5EF4-FFF2-40B4-BE49-F238E27FC236}">
                <a16:creationId xmlns:a16="http://schemas.microsoft.com/office/drawing/2014/main" id="{3BD152B4-BA45-ADA7-E9A8-5AD30C119535}"/>
              </a:ext>
            </a:extLst>
          </p:cNvPr>
          <p:cNvSpPr>
            <a:spLocks noGrp="1"/>
          </p:cNvSpPr>
          <p:nvPr>
            <p:ph type="title"/>
          </p:nvPr>
        </p:nvSpPr>
        <p:spPr>
          <a:xfrm>
            <a:off x="468456" y="-1053113"/>
            <a:ext cx="8207088" cy="858877"/>
          </a:xfrm>
        </p:spPr>
        <p:txBody>
          <a:bodyPr/>
          <a:lstStyle/>
          <a:p>
            <a:r>
              <a:rPr lang="en-US" dirty="0"/>
              <a:t>Urban agriculture builds community</a:t>
            </a:r>
          </a:p>
        </p:txBody>
      </p:sp>
    </p:spTree>
    <p:extLst>
      <p:ext uri="{BB962C8B-B14F-4D97-AF65-F5344CB8AC3E}">
        <p14:creationId xmlns:p14="http://schemas.microsoft.com/office/powerpoint/2010/main" val="2425466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82B5-ABB1-1757-E45F-FF3886071A0F}"/>
              </a:ext>
            </a:extLst>
          </p:cNvPr>
          <p:cNvSpPr>
            <a:spLocks noGrp="1"/>
          </p:cNvSpPr>
          <p:nvPr>
            <p:ph type="title"/>
          </p:nvPr>
        </p:nvSpPr>
        <p:spPr>
          <a:xfrm>
            <a:off x="1" y="1715713"/>
            <a:ext cx="9143999" cy="1450137"/>
          </a:xfrm>
        </p:spPr>
        <p:txBody>
          <a:bodyPr>
            <a:normAutofit/>
          </a:bodyPr>
          <a:lstStyle/>
          <a:p>
            <a:pPr algn="ctr"/>
            <a:r>
              <a:rPr lang="en-US" sz="6000" dirty="0">
                <a:latin typeface="Work Sans" pitchFamily="2" charset="77"/>
              </a:rPr>
              <a:t>Markets</a:t>
            </a:r>
          </a:p>
        </p:txBody>
      </p:sp>
    </p:spTree>
    <p:extLst>
      <p:ext uri="{BB962C8B-B14F-4D97-AF65-F5344CB8AC3E}">
        <p14:creationId xmlns:p14="http://schemas.microsoft.com/office/powerpoint/2010/main" val="2032618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E8AF284-C4F4-6F7E-89E5-23099421DC70}"/>
              </a:ext>
            </a:extLst>
          </p:cNvPr>
          <p:cNvGraphicFramePr/>
          <p:nvPr>
            <p:extLst>
              <p:ext uri="{D42A27DB-BD31-4B8C-83A1-F6EECF244321}">
                <p14:modId xmlns:p14="http://schemas.microsoft.com/office/powerpoint/2010/main" val="933091288"/>
              </p:ext>
            </p:extLst>
          </p:nvPr>
        </p:nvGraphicFramePr>
        <p:xfrm>
          <a:off x="94129" y="677334"/>
          <a:ext cx="8949875" cy="4518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45D051D9-3576-6F60-99EC-7AA09BD7F7EF}"/>
              </a:ext>
            </a:extLst>
          </p:cNvPr>
          <p:cNvSpPr>
            <a:spLocks noGrp="1"/>
          </p:cNvSpPr>
          <p:nvPr>
            <p:ph type="title" idx="4294967295"/>
          </p:nvPr>
        </p:nvSpPr>
        <p:spPr>
          <a:xfrm>
            <a:off x="465522" y="-1007619"/>
            <a:ext cx="8207088" cy="858877"/>
          </a:xfrm>
        </p:spPr>
        <p:txBody>
          <a:bodyPr/>
          <a:lstStyle/>
          <a:p>
            <a:r>
              <a:rPr lang="en-US" dirty="0"/>
              <a:t>Types of markets</a:t>
            </a:r>
          </a:p>
        </p:txBody>
      </p:sp>
    </p:spTree>
    <p:extLst>
      <p:ext uri="{BB962C8B-B14F-4D97-AF65-F5344CB8AC3E}">
        <p14:creationId xmlns:p14="http://schemas.microsoft.com/office/powerpoint/2010/main" val="3211325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B5CD0-267A-DA90-103F-871097A4022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3A2146E-F82C-5146-5CEC-2F7FA6F11F41}"/>
              </a:ext>
            </a:extLst>
          </p:cNvPr>
          <p:cNvSpPr>
            <a:spLocks noGrp="1"/>
          </p:cNvSpPr>
          <p:nvPr>
            <p:ph idx="1"/>
          </p:nvPr>
        </p:nvSpPr>
        <p:spPr/>
        <p:txBody>
          <a:bodyPr>
            <a:normAutofit/>
          </a:bodyPr>
          <a:lstStyle/>
          <a:p>
            <a:r>
              <a:rPr lang="en-US" sz="3750" dirty="0"/>
              <a:t>Wholesale</a:t>
            </a:r>
          </a:p>
          <a:p>
            <a:r>
              <a:rPr lang="en-US" sz="3750" dirty="0"/>
              <a:t>Direct-to-consumer</a:t>
            </a:r>
          </a:p>
          <a:p>
            <a:r>
              <a:rPr lang="en-US" sz="3750" dirty="0"/>
              <a:t>Supplemental</a:t>
            </a:r>
          </a:p>
        </p:txBody>
      </p:sp>
      <p:sp>
        <p:nvSpPr>
          <p:cNvPr id="2" name="Title 1">
            <a:extLst>
              <a:ext uri="{FF2B5EF4-FFF2-40B4-BE49-F238E27FC236}">
                <a16:creationId xmlns:a16="http://schemas.microsoft.com/office/drawing/2014/main" id="{1AFA25BE-83CB-B1DE-CC93-0A5459F5C10E}"/>
              </a:ext>
            </a:extLst>
          </p:cNvPr>
          <p:cNvSpPr>
            <a:spLocks noGrp="1"/>
          </p:cNvSpPr>
          <p:nvPr>
            <p:ph type="title"/>
          </p:nvPr>
        </p:nvSpPr>
        <p:spPr/>
        <p:txBody>
          <a:bodyPr>
            <a:normAutofit/>
          </a:bodyPr>
          <a:lstStyle/>
          <a:p>
            <a:r>
              <a:rPr lang="en-US" sz="4500" dirty="0">
                <a:latin typeface="Work Sans" pitchFamily="2" charset="77"/>
              </a:rPr>
              <a:t>Commercial markets</a:t>
            </a:r>
          </a:p>
        </p:txBody>
      </p:sp>
    </p:spTree>
    <p:extLst>
      <p:ext uri="{BB962C8B-B14F-4D97-AF65-F5344CB8AC3E}">
        <p14:creationId xmlns:p14="http://schemas.microsoft.com/office/powerpoint/2010/main" val="424522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C04E51-CC50-C553-C348-F8117C306C32}"/>
              </a:ext>
            </a:extLst>
          </p:cNvPr>
          <p:cNvSpPr>
            <a:spLocks noGrp="1"/>
          </p:cNvSpPr>
          <p:nvPr>
            <p:ph idx="1"/>
          </p:nvPr>
        </p:nvSpPr>
        <p:spPr/>
        <p:txBody>
          <a:bodyPr>
            <a:normAutofit/>
          </a:bodyPr>
          <a:lstStyle/>
          <a:p>
            <a:pPr marL="0" indent="0">
              <a:lnSpc>
                <a:spcPct val="100000"/>
              </a:lnSpc>
              <a:buNone/>
            </a:pPr>
            <a:r>
              <a:rPr lang="en-US" sz="3000" i="1" dirty="0">
                <a:latin typeface="Lora" panose="02000503000000020004" pitchFamily="2" charset="77"/>
                <a:ea typeface="Aptos" panose="020B0004020202020204" pitchFamily="34" charset="0"/>
                <a:cs typeface="Times New Roman" panose="02020603050405020304" pitchFamily="18" charset="0"/>
              </a:rPr>
              <a:t>a component of food marketing in which goods are assembled, stored, and transported to customers, including retailers, food service operators, other wholesalers, government, and other types of businesses</a:t>
            </a:r>
            <a:endParaRPr lang="en-US" sz="3600" i="1" dirty="0">
              <a:latin typeface="Lora" panose="02000503000000020004" pitchFamily="2" charset="77"/>
            </a:endParaRPr>
          </a:p>
        </p:txBody>
      </p:sp>
      <p:sp>
        <p:nvSpPr>
          <p:cNvPr id="2" name="Title 1">
            <a:extLst>
              <a:ext uri="{FF2B5EF4-FFF2-40B4-BE49-F238E27FC236}">
                <a16:creationId xmlns:a16="http://schemas.microsoft.com/office/drawing/2014/main" id="{72F42BF6-2AC8-E593-2890-FD48E305828C}"/>
              </a:ext>
            </a:extLst>
          </p:cNvPr>
          <p:cNvSpPr>
            <a:spLocks noGrp="1"/>
          </p:cNvSpPr>
          <p:nvPr>
            <p:ph type="title"/>
          </p:nvPr>
        </p:nvSpPr>
        <p:spPr/>
        <p:txBody>
          <a:bodyPr>
            <a:normAutofit/>
          </a:bodyPr>
          <a:lstStyle/>
          <a:p>
            <a:r>
              <a:rPr lang="en-US" sz="4400" dirty="0">
                <a:latin typeface="Work Sans" pitchFamily="2" charset="77"/>
              </a:rPr>
              <a:t>Wholesaling</a:t>
            </a:r>
          </a:p>
        </p:txBody>
      </p:sp>
    </p:spTree>
    <p:extLst>
      <p:ext uri="{BB962C8B-B14F-4D97-AF65-F5344CB8AC3E}">
        <p14:creationId xmlns:p14="http://schemas.microsoft.com/office/powerpoint/2010/main" val="1819932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all food distribution truck parked outside a retailer">
            <a:extLst>
              <a:ext uri="{FF2B5EF4-FFF2-40B4-BE49-F238E27FC236}">
                <a16:creationId xmlns:a16="http://schemas.microsoft.com/office/drawing/2014/main" id="{B77F89BD-A9A0-9976-439F-B0979E8072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38800" y="1521143"/>
            <a:ext cx="3181205" cy="2101215"/>
          </a:xfrm>
          <a:prstGeom prst="rect">
            <a:avLst/>
          </a:prstGeom>
        </p:spPr>
      </p:pic>
      <p:pic>
        <p:nvPicPr>
          <p:cNvPr id="7" name="Picture 6" descr="A diagram shows the simplified food system, including food production, food processing, and aggregation and distribution stages.">
            <a:extLst>
              <a:ext uri="{FF2B5EF4-FFF2-40B4-BE49-F238E27FC236}">
                <a16:creationId xmlns:a16="http://schemas.microsoft.com/office/drawing/2014/main" id="{74753753-F2A9-712C-55FC-1FD7DAB0D4CA}"/>
              </a:ext>
            </a:extLst>
          </p:cNvPr>
          <p:cNvPicPr>
            <a:picLocks noChangeAspect="1"/>
          </p:cNvPicPr>
          <p:nvPr/>
        </p:nvPicPr>
        <p:blipFill>
          <a:blip r:embed="rId4"/>
          <a:stretch>
            <a:fillRect/>
          </a:stretch>
        </p:blipFill>
        <p:spPr>
          <a:xfrm>
            <a:off x="972878" y="92545"/>
            <a:ext cx="4688957" cy="4360730"/>
          </a:xfrm>
          <a:prstGeom prst="rect">
            <a:avLst/>
          </a:prstGeom>
        </p:spPr>
      </p:pic>
      <p:sp>
        <p:nvSpPr>
          <p:cNvPr id="5" name="Title 4">
            <a:extLst>
              <a:ext uri="{FF2B5EF4-FFF2-40B4-BE49-F238E27FC236}">
                <a16:creationId xmlns:a16="http://schemas.microsoft.com/office/drawing/2014/main" id="{986CA679-2E00-ECCD-145E-3772DE0FBD20}"/>
              </a:ext>
            </a:extLst>
          </p:cNvPr>
          <p:cNvSpPr>
            <a:spLocks noGrp="1"/>
          </p:cNvSpPr>
          <p:nvPr>
            <p:ph type="title"/>
          </p:nvPr>
        </p:nvSpPr>
        <p:spPr>
          <a:xfrm>
            <a:off x="468456" y="-1057538"/>
            <a:ext cx="8207088" cy="858877"/>
          </a:xfrm>
        </p:spPr>
        <p:txBody>
          <a:bodyPr>
            <a:normAutofit/>
          </a:bodyPr>
          <a:lstStyle/>
          <a:p>
            <a:r>
              <a:rPr lang="en-US" dirty="0"/>
              <a:t>Distribution as part of the food system</a:t>
            </a:r>
          </a:p>
        </p:txBody>
      </p:sp>
    </p:spTree>
    <p:extLst>
      <p:ext uri="{BB962C8B-B14F-4D97-AF65-F5344CB8AC3E}">
        <p14:creationId xmlns:p14="http://schemas.microsoft.com/office/powerpoint/2010/main" val="3378896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752EFF-D326-814B-545F-C5258C39E529}"/>
              </a:ext>
            </a:extLst>
          </p:cNvPr>
          <p:cNvSpPr>
            <a:spLocks noGrp="1"/>
          </p:cNvSpPr>
          <p:nvPr>
            <p:ph idx="1"/>
          </p:nvPr>
        </p:nvSpPr>
        <p:spPr/>
        <p:txBody>
          <a:bodyPr>
            <a:normAutofit/>
          </a:bodyPr>
          <a:lstStyle/>
          <a:p>
            <a:pPr marL="0" indent="0">
              <a:lnSpc>
                <a:spcPct val="100000"/>
              </a:lnSpc>
              <a:buNone/>
            </a:pPr>
            <a:r>
              <a:rPr lang="en-US" sz="3600" i="1" dirty="0">
                <a:latin typeface="Lora" panose="02000503000000020004" pitchFamily="2" charset="77"/>
                <a:ea typeface="Aptos" panose="020B0004020202020204" pitchFamily="34" charset="0"/>
                <a:cs typeface="Times New Roman" panose="02020603050405020304" pitchFamily="18" charset="0"/>
              </a:rPr>
              <a:t>direct-to-consumer (DTC) sales happen directly between the farm and the consumer through a variety of sub-market types</a:t>
            </a:r>
            <a:endParaRPr lang="en-US" sz="4500" i="1" dirty="0">
              <a:latin typeface="Lora" panose="02000503000000020004" pitchFamily="2" charset="77"/>
            </a:endParaRPr>
          </a:p>
        </p:txBody>
      </p:sp>
      <p:sp>
        <p:nvSpPr>
          <p:cNvPr id="2" name="Title 1">
            <a:extLst>
              <a:ext uri="{FF2B5EF4-FFF2-40B4-BE49-F238E27FC236}">
                <a16:creationId xmlns:a16="http://schemas.microsoft.com/office/drawing/2014/main" id="{EF92E527-AA09-E246-6382-E84D8C6C90FC}"/>
              </a:ext>
            </a:extLst>
          </p:cNvPr>
          <p:cNvSpPr>
            <a:spLocks noGrp="1"/>
          </p:cNvSpPr>
          <p:nvPr>
            <p:ph type="title"/>
          </p:nvPr>
        </p:nvSpPr>
        <p:spPr/>
        <p:txBody>
          <a:bodyPr>
            <a:normAutofit/>
          </a:bodyPr>
          <a:lstStyle/>
          <a:p>
            <a:r>
              <a:rPr lang="en-US" sz="4400" dirty="0">
                <a:latin typeface="Work Sans" pitchFamily="2" charset="77"/>
              </a:rPr>
              <a:t>Direct-to-consumer</a:t>
            </a:r>
          </a:p>
        </p:txBody>
      </p:sp>
    </p:spTree>
    <p:extLst>
      <p:ext uri="{BB962C8B-B14F-4D97-AF65-F5344CB8AC3E}">
        <p14:creationId xmlns:p14="http://schemas.microsoft.com/office/powerpoint/2010/main" val="3048637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ild stands in front of produce for sale">
            <a:extLst>
              <a:ext uri="{FF2B5EF4-FFF2-40B4-BE49-F238E27FC236}">
                <a16:creationId xmlns:a16="http://schemas.microsoft.com/office/drawing/2014/main" id="{77054033-3C59-46B3-222A-BF49AD73CB3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10150" y="622738"/>
            <a:ext cx="3929084" cy="3543299"/>
          </a:xfrm>
          <a:prstGeom prst="rect">
            <a:avLst/>
          </a:prstGeom>
        </p:spPr>
      </p:pic>
      <p:pic>
        <p:nvPicPr>
          <p:cNvPr id="20482" name="Picture 2" descr="A woman holds produce in front of a community farm stand">
            <a:extLst>
              <a:ext uri="{FF2B5EF4-FFF2-40B4-BE49-F238E27FC236}">
                <a16:creationId xmlns:a16="http://schemas.microsoft.com/office/drawing/2014/main" id="{DE991D23-B6BC-04F3-3CE1-DE818D8B6D7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622738"/>
            <a:ext cx="4724400" cy="35433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BC1F36A8-CF8C-A462-0CEF-D2051279B827}"/>
              </a:ext>
            </a:extLst>
          </p:cNvPr>
          <p:cNvSpPr>
            <a:spLocks noGrp="1"/>
          </p:cNvSpPr>
          <p:nvPr>
            <p:ph type="title"/>
          </p:nvPr>
        </p:nvSpPr>
        <p:spPr>
          <a:xfrm>
            <a:off x="356814" y="-921063"/>
            <a:ext cx="8207088" cy="858877"/>
          </a:xfrm>
        </p:spPr>
        <p:txBody>
          <a:bodyPr/>
          <a:lstStyle/>
          <a:p>
            <a:r>
              <a:rPr lang="en-US" dirty="0"/>
              <a:t>Types of DTC outlets</a:t>
            </a:r>
          </a:p>
        </p:txBody>
      </p:sp>
    </p:spTree>
    <p:extLst>
      <p:ext uri="{BB962C8B-B14F-4D97-AF65-F5344CB8AC3E}">
        <p14:creationId xmlns:p14="http://schemas.microsoft.com/office/powerpoint/2010/main" val="12444691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F0BDAE-082E-56CF-82B0-E9B4C6115816}"/>
              </a:ext>
            </a:extLst>
          </p:cNvPr>
          <p:cNvSpPr txBox="1"/>
          <p:nvPr/>
        </p:nvSpPr>
        <p:spPr>
          <a:xfrm>
            <a:off x="165538" y="863163"/>
            <a:ext cx="8784338" cy="3064365"/>
          </a:xfrm>
          <a:prstGeom prst="rect">
            <a:avLst/>
          </a:prstGeom>
          <a:noFill/>
        </p:spPr>
        <p:txBody>
          <a:bodyPr wrap="square" rtlCol="0">
            <a:spAutoFit/>
          </a:bodyPr>
          <a:lstStyle/>
          <a:p>
            <a:pPr algn="ctr"/>
            <a:r>
              <a:rPr lang="en-US" sz="8625" b="1" dirty="0">
                <a:solidFill>
                  <a:srgbClr val="C00000"/>
                </a:solidFill>
                <a:latin typeface="Lora" panose="02000503000000020004" pitchFamily="2" charset="77"/>
                <a:ea typeface="Aptos" panose="020B0004020202020204" pitchFamily="34" charset="0"/>
                <a:cs typeface="Times New Roman" panose="02020603050405020304" pitchFamily="18" charset="0"/>
              </a:rPr>
              <a:t>57% </a:t>
            </a:r>
            <a:r>
              <a:rPr lang="en-US" sz="4950" b="1" dirty="0">
                <a:solidFill>
                  <a:schemeClr val="tx2"/>
                </a:solidFill>
                <a:latin typeface="Lora" panose="02000503000000020004" pitchFamily="2" charset="77"/>
                <a:ea typeface="Aptos" panose="020B0004020202020204" pitchFamily="34" charset="0"/>
                <a:cs typeface="Times New Roman" panose="02020603050405020304" pitchFamily="18" charset="0"/>
              </a:rPr>
              <a:t>of farms marketing food directly were located in metropolitan counties</a:t>
            </a:r>
          </a:p>
          <a:p>
            <a:pPr algn="ctr"/>
            <a:endParaRPr lang="en-US" sz="788" b="1" dirty="0">
              <a:latin typeface="Lora" panose="02000503000000020004" pitchFamily="2" charset="77"/>
              <a:ea typeface="Aptos" panose="020B000402020202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0ABE0B53-92A1-0705-DA78-450E45339FBB}"/>
              </a:ext>
            </a:extLst>
          </p:cNvPr>
          <p:cNvSpPr>
            <a:spLocks noGrp="1"/>
          </p:cNvSpPr>
          <p:nvPr>
            <p:ph type="title"/>
          </p:nvPr>
        </p:nvSpPr>
        <p:spPr>
          <a:xfrm>
            <a:off x="340865" y="-1007619"/>
            <a:ext cx="8207088" cy="858877"/>
          </a:xfrm>
        </p:spPr>
        <p:txBody>
          <a:bodyPr>
            <a:normAutofit fontScale="90000"/>
          </a:bodyPr>
          <a:lstStyle/>
          <a:p>
            <a:r>
              <a:rPr lang="en-US" dirty="0"/>
              <a:t>Direct</a:t>
            </a:r>
            <a:r>
              <a:rPr lang="en-US" baseline="0" dirty="0"/>
              <a:t>-to-consumer marketing over-indexes in urban areas</a:t>
            </a:r>
            <a:endParaRPr lang="en-US" dirty="0"/>
          </a:p>
        </p:txBody>
      </p:sp>
    </p:spTree>
    <p:extLst>
      <p:ext uri="{BB962C8B-B14F-4D97-AF65-F5344CB8AC3E}">
        <p14:creationId xmlns:p14="http://schemas.microsoft.com/office/powerpoint/2010/main" val="3035418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F0BDAE-082E-56CF-82B0-E9B4C6115816}"/>
              </a:ext>
            </a:extLst>
          </p:cNvPr>
          <p:cNvSpPr txBox="1"/>
          <p:nvPr/>
        </p:nvSpPr>
        <p:spPr>
          <a:xfrm>
            <a:off x="165538" y="981400"/>
            <a:ext cx="8784338" cy="2943113"/>
          </a:xfrm>
          <a:prstGeom prst="rect">
            <a:avLst/>
          </a:prstGeom>
          <a:noFill/>
        </p:spPr>
        <p:txBody>
          <a:bodyPr wrap="square" rtlCol="0">
            <a:spAutoFit/>
          </a:bodyPr>
          <a:lstStyle/>
          <a:p>
            <a:pPr algn="ctr"/>
            <a:r>
              <a:rPr lang="en-US" sz="4950" b="1" dirty="0">
                <a:solidFill>
                  <a:schemeClr val="tx2"/>
                </a:solidFill>
                <a:latin typeface="Lora" panose="02000503000000020004" pitchFamily="2" charset="77"/>
                <a:ea typeface="Aptos" panose="020B0004020202020204" pitchFamily="34" charset="0"/>
                <a:cs typeface="Times New Roman" panose="02020603050405020304" pitchFamily="18" charset="0"/>
              </a:rPr>
              <a:t>These farms accounted for </a:t>
            </a:r>
            <a:r>
              <a:rPr lang="en-US" sz="8625" b="1" dirty="0">
                <a:solidFill>
                  <a:srgbClr val="C00000"/>
                </a:solidFill>
                <a:latin typeface="Lora" panose="02000503000000020004" pitchFamily="2" charset="77"/>
                <a:ea typeface="Aptos" panose="020B0004020202020204" pitchFamily="34" charset="0"/>
                <a:cs typeface="Times New Roman" panose="02020603050405020304" pitchFamily="18" charset="0"/>
              </a:rPr>
              <a:t>62%</a:t>
            </a:r>
            <a:r>
              <a:rPr lang="en-US" sz="4950" b="1" dirty="0">
                <a:latin typeface="Lora" panose="02000503000000020004" pitchFamily="2" charset="77"/>
                <a:ea typeface="Aptos" panose="020B0004020202020204" pitchFamily="34" charset="0"/>
                <a:cs typeface="Times New Roman" panose="02020603050405020304" pitchFamily="18" charset="0"/>
              </a:rPr>
              <a:t> </a:t>
            </a:r>
            <a:r>
              <a:rPr lang="en-US" sz="4950" b="1" dirty="0">
                <a:solidFill>
                  <a:schemeClr val="tx2"/>
                </a:solidFill>
                <a:latin typeface="Lora" panose="02000503000000020004" pitchFamily="2" charset="77"/>
                <a:ea typeface="Aptos" panose="020B0004020202020204" pitchFamily="34" charset="0"/>
                <a:cs typeface="Times New Roman" panose="02020603050405020304" pitchFamily="18" charset="0"/>
              </a:rPr>
              <a:t>of all direct food sales</a:t>
            </a:r>
            <a:r>
              <a:rPr lang="en-US" sz="4950" b="1" dirty="0">
                <a:solidFill>
                  <a:schemeClr val="tx2"/>
                </a:solidFill>
                <a:latin typeface="Lora" panose="02000503000000020004" pitchFamily="2" charset="77"/>
              </a:rPr>
              <a:t> </a:t>
            </a:r>
          </a:p>
        </p:txBody>
      </p:sp>
      <p:sp>
        <p:nvSpPr>
          <p:cNvPr id="2" name="Title 1">
            <a:extLst>
              <a:ext uri="{FF2B5EF4-FFF2-40B4-BE49-F238E27FC236}">
                <a16:creationId xmlns:a16="http://schemas.microsoft.com/office/drawing/2014/main" id="{FD6FD031-41C1-5E77-F604-84817B346C71}"/>
              </a:ext>
            </a:extLst>
          </p:cNvPr>
          <p:cNvSpPr>
            <a:spLocks noGrp="1"/>
          </p:cNvSpPr>
          <p:nvPr>
            <p:ph type="title"/>
          </p:nvPr>
        </p:nvSpPr>
        <p:spPr>
          <a:xfrm>
            <a:off x="468456" y="-1454187"/>
            <a:ext cx="8207088" cy="858877"/>
          </a:xfrm>
        </p:spPr>
        <p:txBody>
          <a:bodyPr>
            <a:normAutofit fontScale="90000"/>
          </a:bodyPr>
          <a:lstStyle/>
          <a:p>
            <a:r>
              <a:rPr lang="en-US" dirty="0"/>
              <a:t>Direct-to-consumer</a:t>
            </a:r>
            <a:r>
              <a:rPr lang="en-US" baseline="0" dirty="0"/>
              <a:t> farms are a cornerstone of direct sales in urban areas</a:t>
            </a:r>
            <a:endParaRPr lang="en-US" dirty="0"/>
          </a:p>
        </p:txBody>
      </p:sp>
    </p:spTree>
    <p:extLst>
      <p:ext uri="{BB962C8B-B14F-4D97-AF65-F5344CB8AC3E}">
        <p14:creationId xmlns:p14="http://schemas.microsoft.com/office/powerpoint/2010/main" val="92555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homepage of Bay Branch Farm’s website has many links to click to shop farm products online">
            <a:extLst>
              <a:ext uri="{FF2B5EF4-FFF2-40B4-BE49-F238E27FC236}">
                <a16:creationId xmlns:a16="http://schemas.microsoft.com/office/drawing/2014/main" id="{3049031A-63D5-2649-88E1-70F23DCA62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95290" y="628607"/>
            <a:ext cx="5829300" cy="3523203"/>
          </a:xfrm>
          <a:prstGeom prst="rect">
            <a:avLst/>
          </a:prstGeom>
        </p:spPr>
      </p:pic>
      <p:pic>
        <p:nvPicPr>
          <p:cNvPr id="21506" name="Picture 2" descr="Bay Branch Farm logo">
            <a:extLst>
              <a:ext uri="{FF2B5EF4-FFF2-40B4-BE49-F238E27FC236}">
                <a16:creationId xmlns:a16="http://schemas.microsoft.com/office/drawing/2014/main" id="{DA8C7933-AAA9-B244-DE56-CEB56ACDF7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9410" y="628607"/>
            <a:ext cx="2733381" cy="27441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3F2D830-BD52-A7CC-A2DA-9678FB145A25}"/>
              </a:ext>
            </a:extLst>
          </p:cNvPr>
          <p:cNvSpPr>
            <a:spLocks noGrp="1"/>
          </p:cNvSpPr>
          <p:nvPr>
            <p:ph type="title"/>
          </p:nvPr>
        </p:nvSpPr>
        <p:spPr>
          <a:xfrm>
            <a:off x="468456" y="-922306"/>
            <a:ext cx="8207088" cy="858877"/>
          </a:xfrm>
        </p:spPr>
        <p:txBody>
          <a:bodyPr/>
          <a:lstStyle/>
          <a:p>
            <a:r>
              <a:rPr lang="en-US" dirty="0"/>
              <a:t>Bay Branch Farm online sales</a:t>
            </a:r>
          </a:p>
        </p:txBody>
      </p:sp>
    </p:spTree>
    <p:extLst>
      <p:ext uri="{BB962C8B-B14F-4D97-AF65-F5344CB8AC3E}">
        <p14:creationId xmlns:p14="http://schemas.microsoft.com/office/powerpoint/2010/main" val="2698188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214E65-9968-298E-AB3F-0BB29AF3E839}"/>
              </a:ext>
            </a:extLst>
          </p:cNvPr>
          <p:cNvSpPr>
            <a:spLocks noGrp="1"/>
          </p:cNvSpPr>
          <p:nvPr>
            <p:ph idx="1"/>
          </p:nvPr>
        </p:nvSpPr>
        <p:spPr/>
        <p:txBody>
          <a:bodyPr>
            <a:normAutofit/>
          </a:bodyPr>
          <a:lstStyle/>
          <a:p>
            <a:pPr>
              <a:lnSpc>
                <a:spcPct val="100000"/>
              </a:lnSpc>
              <a:spcBef>
                <a:spcPts val="0"/>
              </a:spcBef>
            </a:pPr>
            <a:r>
              <a:rPr lang="en-US" sz="4050" kern="0" dirty="0">
                <a:latin typeface="Lora" panose="02000503000000020004" pitchFamily="2" charset="77"/>
                <a:ea typeface="Times New Roman" panose="02020603050405020304" pitchFamily="18" charset="0"/>
                <a:cs typeface="Calibri" panose="020F0502020204030204" pitchFamily="34" charset="0"/>
              </a:rPr>
              <a:t>Production practices</a:t>
            </a:r>
          </a:p>
          <a:p>
            <a:pPr>
              <a:lnSpc>
                <a:spcPct val="100000"/>
              </a:lnSpc>
              <a:spcBef>
                <a:spcPts val="0"/>
              </a:spcBef>
            </a:pPr>
            <a:r>
              <a:rPr lang="en-US" sz="4050" kern="0" dirty="0">
                <a:latin typeface="Lora" panose="02000503000000020004" pitchFamily="2" charset="77"/>
                <a:ea typeface="Aptos" panose="020B0004020202020204" pitchFamily="34" charset="0"/>
                <a:cs typeface="Calibri" panose="020F0502020204030204" pitchFamily="34" charset="0"/>
              </a:rPr>
              <a:t>Markets</a:t>
            </a:r>
          </a:p>
          <a:p>
            <a:pPr>
              <a:lnSpc>
                <a:spcPct val="100000"/>
              </a:lnSpc>
              <a:spcBef>
                <a:spcPts val="0"/>
              </a:spcBef>
            </a:pPr>
            <a:r>
              <a:rPr lang="en-US" sz="4050" kern="0" dirty="0">
                <a:latin typeface="Lora" panose="02000503000000020004" pitchFamily="2" charset="77"/>
                <a:ea typeface="Aptos" panose="020B0004020202020204" pitchFamily="34" charset="0"/>
                <a:cs typeface="Calibri" panose="020F0502020204030204" pitchFamily="34" charset="0"/>
              </a:rPr>
              <a:t>Business structures</a:t>
            </a:r>
            <a:endParaRPr lang="en-US" sz="4050" kern="100" dirty="0">
              <a:latin typeface="Lora" panose="02000503000000020004" pitchFamily="2" charset="77"/>
              <a:ea typeface="Aptos" panose="020B000402020202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1FA26CFE-8836-3E03-796A-3F8D081AA481}"/>
              </a:ext>
            </a:extLst>
          </p:cNvPr>
          <p:cNvSpPr>
            <a:spLocks noGrp="1"/>
          </p:cNvSpPr>
          <p:nvPr>
            <p:ph type="title"/>
          </p:nvPr>
        </p:nvSpPr>
        <p:spPr/>
        <p:txBody>
          <a:bodyPr>
            <a:normAutofit/>
          </a:bodyPr>
          <a:lstStyle/>
          <a:p>
            <a:r>
              <a:rPr lang="en-US" sz="4950" dirty="0">
                <a:latin typeface="Work Sans" pitchFamily="2" charset="77"/>
              </a:rPr>
              <a:t>Course 3 topics</a:t>
            </a:r>
          </a:p>
        </p:txBody>
      </p:sp>
    </p:spTree>
    <p:extLst>
      <p:ext uri="{BB962C8B-B14F-4D97-AF65-F5344CB8AC3E}">
        <p14:creationId xmlns:p14="http://schemas.microsoft.com/office/powerpoint/2010/main" val="2955187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6BFE1B-1819-6DBC-24DD-74899C5C7FE9}"/>
              </a:ext>
            </a:extLst>
          </p:cNvPr>
          <p:cNvSpPr>
            <a:spLocks noGrp="1"/>
          </p:cNvSpPr>
          <p:nvPr>
            <p:ph idx="1"/>
          </p:nvPr>
        </p:nvSpPr>
        <p:spPr>
          <a:xfrm>
            <a:off x="468456" y="2056045"/>
            <a:ext cx="8207088" cy="1936596"/>
          </a:xfrm>
        </p:spPr>
        <p:txBody>
          <a:bodyPr>
            <a:normAutofit fontScale="92500"/>
          </a:bodyPr>
          <a:lstStyle/>
          <a:p>
            <a:pPr marL="0" indent="0">
              <a:lnSpc>
                <a:spcPct val="120000"/>
              </a:lnSpc>
              <a:buNone/>
            </a:pPr>
            <a:r>
              <a:rPr lang="en-US" sz="1800" i="1" kern="100" dirty="0">
                <a:latin typeface="Lora" panose="02000503000000020004" pitchFamily="2" charset="77"/>
                <a:ea typeface="Aptos" panose="020B0004020202020204" pitchFamily="34" charset="0"/>
                <a:cs typeface="Times New Roman" panose="02020603050405020304" pitchFamily="18" charset="0"/>
              </a:rPr>
              <a:t>CSA is, at its core, a system for building a network of support around a farm business. Generally, before the growing season, customers buy a membership or share in a farm operation by sponsoring the farm costs that year. As a return for their money, they then receive products regularly during the growing season: traditionally, a box full of vegetables each week. If the farm, for any reason, should face a bad year and production drops, the members share in that risk.</a:t>
            </a:r>
          </a:p>
        </p:txBody>
      </p:sp>
      <p:sp>
        <p:nvSpPr>
          <p:cNvPr id="2" name="Title 1">
            <a:extLst>
              <a:ext uri="{FF2B5EF4-FFF2-40B4-BE49-F238E27FC236}">
                <a16:creationId xmlns:a16="http://schemas.microsoft.com/office/drawing/2014/main" id="{F91B82B5-ABB1-1757-E45F-FF3886071A0F}"/>
              </a:ext>
            </a:extLst>
          </p:cNvPr>
          <p:cNvSpPr>
            <a:spLocks noGrp="1"/>
          </p:cNvSpPr>
          <p:nvPr>
            <p:ph type="title"/>
          </p:nvPr>
        </p:nvSpPr>
        <p:spPr/>
        <p:txBody>
          <a:bodyPr>
            <a:noAutofit/>
          </a:bodyPr>
          <a:lstStyle/>
          <a:p>
            <a:r>
              <a:rPr lang="en-US" sz="4400" dirty="0"/>
              <a:t>Community supported agriculture (CSA)</a:t>
            </a:r>
          </a:p>
        </p:txBody>
      </p:sp>
    </p:spTree>
    <p:extLst>
      <p:ext uri="{BB962C8B-B14F-4D97-AF65-F5344CB8AC3E}">
        <p14:creationId xmlns:p14="http://schemas.microsoft.com/office/powerpoint/2010/main" val="1022104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Two boxes filled with produce and value-added products">
            <a:extLst>
              <a:ext uri="{FF2B5EF4-FFF2-40B4-BE49-F238E27FC236}">
                <a16:creationId xmlns:a16="http://schemas.microsoft.com/office/drawing/2014/main" id="{90AAC08B-05AC-EABC-BB53-4618188A38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81725" y="709450"/>
            <a:ext cx="5811048" cy="32774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holding a box of vegetables&#10;">
            <a:extLst>
              <a:ext uri="{FF2B5EF4-FFF2-40B4-BE49-F238E27FC236}">
                <a16:creationId xmlns:a16="http://schemas.microsoft.com/office/drawing/2014/main" id="{883F0316-8B91-CC52-BCE8-92B4D5895B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228" y="59122"/>
            <a:ext cx="2976773" cy="4469525"/>
          </a:xfrm>
          <a:prstGeom prst="rect">
            <a:avLst/>
          </a:prstGeom>
        </p:spPr>
      </p:pic>
      <p:sp>
        <p:nvSpPr>
          <p:cNvPr id="3" name="Title 2">
            <a:extLst>
              <a:ext uri="{FF2B5EF4-FFF2-40B4-BE49-F238E27FC236}">
                <a16:creationId xmlns:a16="http://schemas.microsoft.com/office/drawing/2014/main" id="{3F8A4D6C-B169-0906-AF04-BB77350E4CEB}"/>
              </a:ext>
            </a:extLst>
          </p:cNvPr>
          <p:cNvSpPr>
            <a:spLocks noGrp="1"/>
          </p:cNvSpPr>
          <p:nvPr>
            <p:ph type="title"/>
          </p:nvPr>
        </p:nvSpPr>
        <p:spPr>
          <a:xfrm>
            <a:off x="468456" y="-1060442"/>
            <a:ext cx="8207088" cy="858877"/>
          </a:xfrm>
        </p:spPr>
        <p:txBody>
          <a:bodyPr/>
          <a:lstStyle/>
          <a:p>
            <a:r>
              <a:rPr lang="en-US" dirty="0"/>
              <a:t>Examples</a:t>
            </a:r>
            <a:r>
              <a:rPr lang="en-US" baseline="0" dirty="0"/>
              <a:t> of CSA boxes</a:t>
            </a:r>
            <a:endParaRPr lang="en-US" dirty="0"/>
          </a:p>
        </p:txBody>
      </p:sp>
    </p:spTree>
    <p:extLst>
      <p:ext uri="{BB962C8B-B14F-4D97-AF65-F5344CB8AC3E}">
        <p14:creationId xmlns:p14="http://schemas.microsoft.com/office/powerpoint/2010/main" val="3492954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7476F-73B2-AE2B-92FD-AC1670D9B1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6D0E2A-C6C7-46A4-01EB-BF56D4C1931F}"/>
              </a:ext>
            </a:extLst>
          </p:cNvPr>
          <p:cNvSpPr>
            <a:spLocks noGrp="1"/>
          </p:cNvSpPr>
          <p:nvPr>
            <p:ph type="title"/>
          </p:nvPr>
        </p:nvSpPr>
        <p:spPr/>
        <p:txBody>
          <a:bodyPr>
            <a:normAutofit/>
          </a:bodyPr>
          <a:lstStyle/>
          <a:p>
            <a:r>
              <a:rPr lang="en-US" sz="4500" dirty="0">
                <a:latin typeface="Work Sans" pitchFamily="2" charset="77"/>
              </a:rPr>
              <a:t>Supplemental markets</a:t>
            </a:r>
          </a:p>
        </p:txBody>
      </p:sp>
    </p:spTree>
    <p:extLst>
      <p:ext uri="{BB962C8B-B14F-4D97-AF65-F5344CB8AC3E}">
        <p14:creationId xmlns:p14="http://schemas.microsoft.com/office/powerpoint/2010/main" val="16940349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400A6B-8724-DD03-7B5B-73F920E61A85}"/>
              </a:ext>
            </a:extLst>
          </p:cNvPr>
          <p:cNvSpPr>
            <a:spLocks noGrp="1"/>
          </p:cNvSpPr>
          <p:nvPr>
            <p:ph idx="1"/>
          </p:nvPr>
        </p:nvSpPr>
        <p:spPr/>
        <p:txBody>
          <a:bodyPr>
            <a:normAutofit/>
          </a:bodyPr>
          <a:lstStyle/>
          <a:p>
            <a:pPr marL="0" indent="0">
              <a:lnSpc>
                <a:spcPct val="100000"/>
              </a:lnSpc>
              <a:buNone/>
            </a:pPr>
            <a:r>
              <a:rPr lang="en-US" sz="2250" i="1" dirty="0">
                <a:latin typeface="Lora" panose="02000503000000020004" pitchFamily="2" charset="77"/>
                <a:ea typeface="Aptos" panose="020B0004020202020204" pitchFamily="34" charset="0"/>
                <a:cs typeface="Times New Roman" panose="02020603050405020304" pitchFamily="18" charset="0"/>
              </a:rPr>
              <a:t>a form of commercial enterprise that links agricultural production and/or processing with tourism to attract visitors onto a farm, ranch, or other agricultural business for the purposes of entertaining or educating the visitors while generating income for the farm, ranch, or business owner</a:t>
            </a:r>
            <a:endParaRPr lang="en-US" sz="2250" i="1" dirty="0">
              <a:latin typeface="Lora" panose="02000503000000020004" pitchFamily="2" charset="77"/>
            </a:endParaRPr>
          </a:p>
        </p:txBody>
      </p:sp>
      <p:sp>
        <p:nvSpPr>
          <p:cNvPr id="2" name="Title 1">
            <a:extLst>
              <a:ext uri="{FF2B5EF4-FFF2-40B4-BE49-F238E27FC236}">
                <a16:creationId xmlns:a16="http://schemas.microsoft.com/office/drawing/2014/main" id="{5079FF25-CD67-EA38-A75B-8F5BF34DB699}"/>
              </a:ext>
            </a:extLst>
          </p:cNvPr>
          <p:cNvSpPr>
            <a:spLocks noGrp="1"/>
          </p:cNvSpPr>
          <p:nvPr>
            <p:ph type="title"/>
          </p:nvPr>
        </p:nvSpPr>
        <p:spPr/>
        <p:txBody>
          <a:bodyPr>
            <a:normAutofit/>
          </a:bodyPr>
          <a:lstStyle/>
          <a:p>
            <a:r>
              <a:rPr lang="en-US" sz="4500" dirty="0">
                <a:latin typeface="Work Sans" pitchFamily="2" charset="77"/>
              </a:rPr>
              <a:t>Agritourism</a:t>
            </a:r>
          </a:p>
        </p:txBody>
      </p:sp>
    </p:spTree>
    <p:extLst>
      <p:ext uri="{BB962C8B-B14F-4D97-AF65-F5344CB8AC3E}">
        <p14:creationId xmlns:p14="http://schemas.microsoft.com/office/powerpoint/2010/main" val="3564187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 wedding on a rooftop farm">
            <a:extLst>
              <a:ext uri="{FF2B5EF4-FFF2-40B4-BE49-F238E27FC236}">
                <a16:creationId xmlns:a16="http://schemas.microsoft.com/office/drawing/2014/main" id="{1D17108E-B064-539F-36A5-3E516AE5AF0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2791" y="171451"/>
            <a:ext cx="6398419" cy="423749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D5C60EE-C91F-8C9F-C660-77DEE3AFAFA6}"/>
              </a:ext>
            </a:extLst>
          </p:cNvPr>
          <p:cNvSpPr>
            <a:spLocks noGrp="1"/>
          </p:cNvSpPr>
          <p:nvPr>
            <p:ph type="title" idx="4294967295"/>
          </p:nvPr>
        </p:nvSpPr>
        <p:spPr>
          <a:xfrm>
            <a:off x="468455" y="-955490"/>
            <a:ext cx="8207088" cy="858877"/>
          </a:xfrm>
        </p:spPr>
        <p:txBody>
          <a:bodyPr/>
          <a:lstStyle/>
          <a:p>
            <a:r>
              <a:rPr lang="en-US" dirty="0"/>
              <a:t>Weddings</a:t>
            </a:r>
          </a:p>
        </p:txBody>
      </p:sp>
    </p:spTree>
    <p:extLst>
      <p:ext uri="{BB962C8B-B14F-4D97-AF65-F5344CB8AC3E}">
        <p14:creationId xmlns:p14="http://schemas.microsoft.com/office/powerpoint/2010/main" val="6040282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 group of people gather for dinner on an urban farm">
            <a:extLst>
              <a:ext uri="{FF2B5EF4-FFF2-40B4-BE49-F238E27FC236}">
                <a16:creationId xmlns:a16="http://schemas.microsoft.com/office/drawing/2014/main" id="{F7A64AA4-7E04-9F63-D4F7-EA603DAB720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89734" y="82769"/>
            <a:ext cx="6564532" cy="438176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12F6384-2070-5EC3-8C95-D656DBBA4FCC}"/>
              </a:ext>
            </a:extLst>
          </p:cNvPr>
          <p:cNvSpPr>
            <a:spLocks noGrp="1"/>
          </p:cNvSpPr>
          <p:nvPr>
            <p:ph type="title" idx="4294967295"/>
          </p:nvPr>
        </p:nvSpPr>
        <p:spPr>
          <a:xfrm>
            <a:off x="468455" y="-988581"/>
            <a:ext cx="8207088" cy="858877"/>
          </a:xfrm>
        </p:spPr>
        <p:txBody>
          <a:bodyPr/>
          <a:lstStyle/>
          <a:p>
            <a:r>
              <a:rPr lang="en-US" dirty="0"/>
              <a:t>Farm dinners and other events</a:t>
            </a:r>
          </a:p>
        </p:txBody>
      </p:sp>
    </p:spTree>
    <p:extLst>
      <p:ext uri="{BB962C8B-B14F-4D97-AF65-F5344CB8AC3E}">
        <p14:creationId xmlns:p14="http://schemas.microsoft.com/office/powerpoint/2010/main" val="1448972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ic from the Economic Research Service shows a dollar bill broken into the farm share, equal to 14.9 cents, and the marketing share, equal to 85.1 cents. A second graphic shows that the farm share of 14.9 cents in 2022 is down from 17.5 cents in 1992.">
            <a:extLst>
              <a:ext uri="{FF2B5EF4-FFF2-40B4-BE49-F238E27FC236}">
                <a16:creationId xmlns:a16="http://schemas.microsoft.com/office/drawing/2014/main" id="{543FBDB6-C33F-C85A-A476-43155F152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6632" y="23649"/>
            <a:ext cx="3490736" cy="4516821"/>
          </a:xfrm>
          <a:prstGeom prst="rect">
            <a:avLst/>
          </a:prstGeom>
        </p:spPr>
      </p:pic>
      <p:sp>
        <p:nvSpPr>
          <p:cNvPr id="5" name="Title 4">
            <a:extLst>
              <a:ext uri="{FF2B5EF4-FFF2-40B4-BE49-F238E27FC236}">
                <a16:creationId xmlns:a16="http://schemas.microsoft.com/office/drawing/2014/main" id="{2F7A9021-6A6D-5B19-0AEF-A4A1609D9911}"/>
              </a:ext>
            </a:extLst>
          </p:cNvPr>
          <p:cNvSpPr>
            <a:spLocks noGrp="1"/>
          </p:cNvSpPr>
          <p:nvPr>
            <p:ph type="title" idx="4294967295"/>
          </p:nvPr>
        </p:nvSpPr>
        <p:spPr>
          <a:xfrm>
            <a:off x="468456" y="-971764"/>
            <a:ext cx="8207088" cy="858877"/>
          </a:xfrm>
        </p:spPr>
        <p:txBody>
          <a:bodyPr/>
          <a:lstStyle/>
          <a:p>
            <a:r>
              <a:rPr lang="en-US" dirty="0"/>
              <a:t>Farm dollar shares</a:t>
            </a:r>
          </a:p>
        </p:txBody>
      </p:sp>
    </p:spTree>
    <p:extLst>
      <p:ext uri="{BB962C8B-B14F-4D97-AF65-F5344CB8AC3E}">
        <p14:creationId xmlns:p14="http://schemas.microsoft.com/office/powerpoint/2010/main" val="2046202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1A266-2C63-134C-3002-245822E63C8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BC74AC-7458-89BE-E9C5-E246918877A7}"/>
              </a:ext>
            </a:extLst>
          </p:cNvPr>
          <p:cNvSpPr>
            <a:spLocks noGrp="1"/>
          </p:cNvSpPr>
          <p:nvPr>
            <p:ph idx="1"/>
          </p:nvPr>
        </p:nvSpPr>
        <p:spPr/>
        <p:txBody>
          <a:bodyPr>
            <a:normAutofit/>
          </a:bodyPr>
          <a:lstStyle/>
          <a:p>
            <a:pPr marL="0" indent="0">
              <a:lnSpc>
                <a:spcPct val="100000"/>
              </a:lnSpc>
              <a:buNone/>
            </a:pPr>
            <a:r>
              <a:rPr lang="en-US" sz="2800" i="1" dirty="0">
                <a:latin typeface="Lora" panose="02000503000000020004" pitchFamily="2" charset="77"/>
                <a:ea typeface="Aptos" panose="020B0004020202020204" pitchFamily="34" charset="0"/>
                <a:cs typeface="Times New Roman" panose="02020603050405020304" pitchFamily="18" charset="0"/>
              </a:rPr>
              <a:t>are those products that change the physical state or form of a product (like milling wheat into flour or making strawberries into jam), among other qualifications</a:t>
            </a:r>
            <a:endParaRPr lang="en-US" sz="2800" i="1" dirty="0">
              <a:latin typeface="Lora" panose="02000503000000020004" pitchFamily="2" charset="77"/>
            </a:endParaRPr>
          </a:p>
        </p:txBody>
      </p:sp>
      <p:sp>
        <p:nvSpPr>
          <p:cNvPr id="2" name="Title 1">
            <a:extLst>
              <a:ext uri="{FF2B5EF4-FFF2-40B4-BE49-F238E27FC236}">
                <a16:creationId xmlns:a16="http://schemas.microsoft.com/office/drawing/2014/main" id="{69DADF1B-17C3-6D96-713F-A3F97A20177B}"/>
              </a:ext>
            </a:extLst>
          </p:cNvPr>
          <p:cNvSpPr>
            <a:spLocks noGrp="1"/>
          </p:cNvSpPr>
          <p:nvPr>
            <p:ph type="title"/>
          </p:nvPr>
        </p:nvSpPr>
        <p:spPr/>
        <p:txBody>
          <a:bodyPr>
            <a:normAutofit/>
          </a:bodyPr>
          <a:lstStyle/>
          <a:p>
            <a:r>
              <a:rPr lang="en-US" sz="4500" dirty="0">
                <a:latin typeface="Work Sans" pitchFamily="2" charset="77"/>
              </a:rPr>
              <a:t>Value-added products</a:t>
            </a:r>
          </a:p>
        </p:txBody>
      </p:sp>
    </p:spTree>
    <p:extLst>
      <p:ext uri="{BB962C8B-B14F-4D97-AF65-F5344CB8AC3E}">
        <p14:creationId xmlns:p14="http://schemas.microsoft.com/office/powerpoint/2010/main" val="223082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6" descr="The Bronx Hot Sauce bottle">
            <a:extLst>
              <a:ext uri="{FF2B5EF4-FFF2-40B4-BE49-F238E27FC236}">
                <a16:creationId xmlns:a16="http://schemas.microsoft.com/office/drawing/2014/main" id="{41C48A08-B288-A7F2-823D-09BFF7D7DB9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03276" y="174819"/>
            <a:ext cx="1749973" cy="4268514"/>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Small Axe Peppers">
            <a:extLst>
              <a:ext uri="{FF2B5EF4-FFF2-40B4-BE49-F238E27FC236}">
                <a16:creationId xmlns:a16="http://schemas.microsoft.com/office/drawing/2014/main" id="{90C25CD8-FCEB-7868-9E5E-0C62D402C6E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9681" y="838200"/>
            <a:ext cx="2619375" cy="173355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Breads, cookies, candles, jams, and soaps">
            <a:extLst>
              <a:ext uri="{FF2B5EF4-FFF2-40B4-BE49-F238E27FC236}">
                <a16:creationId xmlns:a16="http://schemas.microsoft.com/office/drawing/2014/main" id="{F9F21213-0BED-712B-8D6D-C8E479F32C3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7041" y="365070"/>
            <a:ext cx="3617694" cy="361769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Snapfinger Farm">
            <a:extLst>
              <a:ext uri="{FF2B5EF4-FFF2-40B4-BE49-F238E27FC236}">
                <a16:creationId xmlns:a16="http://schemas.microsoft.com/office/drawing/2014/main" id="{B6AB3CE2-966B-67C2-E8A3-8E83D9071F5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7088" t="10007" r="18686" b="11287"/>
          <a:stretch/>
        </p:blipFill>
        <p:spPr bwMode="auto">
          <a:xfrm>
            <a:off x="1241534" y="3062451"/>
            <a:ext cx="1584435" cy="145437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7642487-5F95-DCEE-0265-F1939789B786}"/>
              </a:ext>
            </a:extLst>
          </p:cNvPr>
          <p:cNvSpPr>
            <a:spLocks noGrp="1"/>
          </p:cNvSpPr>
          <p:nvPr>
            <p:ph type="title" idx="4294967295"/>
          </p:nvPr>
        </p:nvSpPr>
        <p:spPr>
          <a:xfrm>
            <a:off x="468456" y="-1015749"/>
            <a:ext cx="8207088" cy="858877"/>
          </a:xfrm>
        </p:spPr>
        <p:txBody>
          <a:bodyPr/>
          <a:lstStyle/>
          <a:p>
            <a:r>
              <a:rPr lang="en-US" dirty="0"/>
              <a:t>Value added products</a:t>
            </a:r>
          </a:p>
        </p:txBody>
      </p:sp>
    </p:spTree>
    <p:extLst>
      <p:ext uri="{BB962C8B-B14F-4D97-AF65-F5344CB8AC3E}">
        <p14:creationId xmlns:p14="http://schemas.microsoft.com/office/powerpoint/2010/main" val="6380668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Brooklyn Grange logo">
            <a:extLst>
              <a:ext uri="{FF2B5EF4-FFF2-40B4-BE49-F238E27FC236}">
                <a16:creationId xmlns:a16="http://schemas.microsoft.com/office/drawing/2014/main" id="{E903BFCF-1E82-0C53-8286-66F9FFA2DCC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78881" y="1818029"/>
            <a:ext cx="3270995" cy="9280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from Brooklyn Grange’s website shows offerings including green roof design, rooftop farms and edible gardens, residential and amenity spaces, and maintenance.">
            <a:extLst>
              <a:ext uri="{FF2B5EF4-FFF2-40B4-BE49-F238E27FC236}">
                <a16:creationId xmlns:a16="http://schemas.microsoft.com/office/drawing/2014/main" id="{831076E7-7C28-6D8C-B8E0-F7E6190C59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738" y="35474"/>
            <a:ext cx="5399990" cy="4493173"/>
          </a:xfrm>
          <a:prstGeom prst="rect">
            <a:avLst/>
          </a:prstGeom>
        </p:spPr>
      </p:pic>
      <p:sp>
        <p:nvSpPr>
          <p:cNvPr id="3" name="Title 2">
            <a:extLst>
              <a:ext uri="{FF2B5EF4-FFF2-40B4-BE49-F238E27FC236}">
                <a16:creationId xmlns:a16="http://schemas.microsoft.com/office/drawing/2014/main" id="{D3F9043A-41F8-AF55-5B8F-01BD046D4FBD}"/>
              </a:ext>
            </a:extLst>
          </p:cNvPr>
          <p:cNvSpPr>
            <a:spLocks noGrp="1"/>
          </p:cNvSpPr>
          <p:nvPr>
            <p:ph type="title" idx="4294967295"/>
          </p:nvPr>
        </p:nvSpPr>
        <p:spPr>
          <a:xfrm>
            <a:off x="468456" y="-975722"/>
            <a:ext cx="8207088" cy="858877"/>
          </a:xfrm>
        </p:spPr>
        <p:txBody>
          <a:bodyPr/>
          <a:lstStyle/>
          <a:p>
            <a:r>
              <a:rPr lang="en-US" dirty="0"/>
              <a:t>Services</a:t>
            </a:r>
          </a:p>
        </p:txBody>
      </p:sp>
    </p:spTree>
    <p:extLst>
      <p:ext uri="{BB962C8B-B14F-4D97-AF65-F5344CB8AC3E}">
        <p14:creationId xmlns:p14="http://schemas.microsoft.com/office/powerpoint/2010/main" val="3827615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214E65-9968-298E-AB3F-0BB29AF3E839}"/>
              </a:ext>
            </a:extLst>
          </p:cNvPr>
          <p:cNvSpPr>
            <a:spLocks noGrp="1"/>
          </p:cNvSpPr>
          <p:nvPr>
            <p:ph idx="1"/>
          </p:nvPr>
        </p:nvSpPr>
        <p:spPr/>
        <p:txBody>
          <a:bodyPr>
            <a:normAutofit fontScale="70000" lnSpcReduction="20000"/>
          </a:bodyPr>
          <a:lstStyle/>
          <a:p>
            <a:pPr>
              <a:lnSpc>
                <a:spcPct val="120000"/>
              </a:lnSpc>
              <a:spcBef>
                <a:spcPts val="0"/>
              </a:spcBef>
            </a:pPr>
            <a:r>
              <a:rPr lang="en-US" sz="3300" dirty="0">
                <a:effectLst/>
                <a:latin typeface="Lora" panose="02000503000000020004" pitchFamily="2" charset="77"/>
                <a:ea typeface="Times New Roman" panose="02020603050405020304" pitchFamily="18" charset="0"/>
                <a:cs typeface="Times New Roman" panose="02020603050405020304" pitchFamily="18" charset="0"/>
              </a:rPr>
              <a:t>Identify and distinguish between the production typologies, markets, and business structures common to urban agriculture operations</a:t>
            </a:r>
            <a:r>
              <a:rPr lang="en-US" sz="3300" dirty="0">
                <a:effectLst/>
                <a:latin typeface="Lora" panose="02000503000000020004" pitchFamily="2" charset="77"/>
              </a:rPr>
              <a:t> </a:t>
            </a:r>
            <a:endParaRPr lang="en-US" sz="3300" kern="100" dirty="0">
              <a:latin typeface="Lora" panose="02000503000000020004" pitchFamily="2" charset="77"/>
              <a:ea typeface="Aptos" panose="020B0004020202020204" pitchFamily="34" charset="0"/>
              <a:cs typeface="Times New Roman" panose="02020603050405020304" pitchFamily="18" charset="0"/>
            </a:endParaRPr>
          </a:p>
          <a:p>
            <a:pPr>
              <a:lnSpc>
                <a:spcPct val="120000"/>
              </a:lnSpc>
              <a:spcBef>
                <a:spcPts val="0"/>
              </a:spcBef>
            </a:pPr>
            <a:r>
              <a:rPr lang="en-US" sz="3300" kern="0" dirty="0">
                <a:latin typeface="Lora" panose="02000503000000020004" pitchFamily="2" charset="77"/>
                <a:ea typeface="Times New Roman" panose="02020603050405020304" pitchFamily="18" charset="0"/>
                <a:cs typeface="Times New Roman" panose="02020603050405020304" pitchFamily="18" charset="0"/>
              </a:rPr>
              <a:t>Evaluate how diversified production methods and models contribute to resilient food systems</a:t>
            </a:r>
            <a:endParaRPr lang="en-US" sz="3300" kern="100" dirty="0">
              <a:latin typeface="Lora" panose="02000503000000020004" pitchFamily="2" charset="77"/>
              <a:ea typeface="Aptos" panose="020B0004020202020204" pitchFamily="34" charset="0"/>
              <a:cs typeface="Times New Roman" panose="02020603050405020304" pitchFamily="18" charset="0"/>
            </a:endParaRPr>
          </a:p>
          <a:p>
            <a:pPr>
              <a:lnSpc>
                <a:spcPct val="120000"/>
              </a:lnSpc>
              <a:spcBef>
                <a:spcPts val="0"/>
              </a:spcBef>
            </a:pPr>
            <a:r>
              <a:rPr lang="en-US" sz="3300" kern="0" dirty="0">
                <a:latin typeface="Lora" panose="02000503000000020004" pitchFamily="2" charset="77"/>
                <a:ea typeface="Times New Roman" panose="02020603050405020304" pitchFamily="18" charset="0"/>
                <a:cs typeface="Times New Roman" panose="02020603050405020304" pitchFamily="18" charset="0"/>
              </a:rPr>
              <a:t>Assess how urban production typologies, markets, and business structures may affect USDA program delivery</a:t>
            </a:r>
            <a:endParaRPr lang="en-US" sz="3300" kern="100" dirty="0">
              <a:latin typeface="Lora" panose="02000503000000020004" pitchFamily="2" charset="77"/>
              <a:ea typeface="Aptos" panose="020B000402020202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F966E1D0-2BAC-36C4-B46E-F6FB6D58200A}"/>
              </a:ext>
            </a:extLst>
          </p:cNvPr>
          <p:cNvSpPr>
            <a:spLocks noGrp="1"/>
          </p:cNvSpPr>
          <p:nvPr>
            <p:ph type="title"/>
          </p:nvPr>
        </p:nvSpPr>
        <p:spPr/>
        <p:txBody>
          <a:bodyPr>
            <a:normAutofit/>
          </a:bodyPr>
          <a:lstStyle/>
          <a:p>
            <a:r>
              <a:rPr lang="en-US" sz="4500" dirty="0"/>
              <a:t>Course 3 learning objectives</a:t>
            </a:r>
          </a:p>
        </p:txBody>
      </p:sp>
    </p:spTree>
    <p:extLst>
      <p:ext uri="{BB962C8B-B14F-4D97-AF65-F5344CB8AC3E}">
        <p14:creationId xmlns:p14="http://schemas.microsoft.com/office/powerpoint/2010/main" val="2307464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od bank box">
            <a:extLst>
              <a:ext uri="{FF2B5EF4-FFF2-40B4-BE49-F238E27FC236}">
                <a16:creationId xmlns:a16="http://schemas.microsoft.com/office/drawing/2014/main" id="{52F6B9D0-1B4B-1497-4A00-945516323D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01725" y="1117263"/>
            <a:ext cx="3379347" cy="3305882"/>
          </a:xfrm>
          <a:prstGeom prst="rect">
            <a:avLst/>
          </a:prstGeom>
        </p:spPr>
      </p:pic>
      <p:pic>
        <p:nvPicPr>
          <p:cNvPr id="6" name="Picture 5" descr="A garden with many raised beds">
            <a:extLst>
              <a:ext uri="{FF2B5EF4-FFF2-40B4-BE49-F238E27FC236}">
                <a16:creationId xmlns:a16="http://schemas.microsoft.com/office/drawing/2014/main" id="{C95D02E5-4118-9610-6ED2-EF8B97A3D6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622" y="1117263"/>
            <a:ext cx="4958823" cy="3305882"/>
          </a:xfrm>
          <a:prstGeom prst="rect">
            <a:avLst/>
          </a:prstGeom>
        </p:spPr>
      </p:pic>
      <p:sp>
        <p:nvSpPr>
          <p:cNvPr id="2" name="Title 1">
            <a:extLst>
              <a:ext uri="{FF2B5EF4-FFF2-40B4-BE49-F238E27FC236}">
                <a16:creationId xmlns:a16="http://schemas.microsoft.com/office/drawing/2014/main" id="{3AC95FBC-7927-0743-E20E-07507D1FF7F9}"/>
              </a:ext>
            </a:extLst>
          </p:cNvPr>
          <p:cNvSpPr>
            <a:spLocks noGrp="1"/>
          </p:cNvSpPr>
          <p:nvPr>
            <p:ph type="title"/>
          </p:nvPr>
        </p:nvSpPr>
        <p:spPr/>
        <p:txBody>
          <a:bodyPr/>
          <a:lstStyle/>
          <a:p>
            <a:r>
              <a:rPr lang="en-US" dirty="0">
                <a:latin typeface="Work Sans" pitchFamily="2" charset="77"/>
              </a:rPr>
              <a:t>Non-commercial markets</a:t>
            </a:r>
          </a:p>
        </p:txBody>
      </p:sp>
    </p:spTree>
    <p:extLst>
      <p:ext uri="{BB962C8B-B14F-4D97-AF65-F5344CB8AC3E}">
        <p14:creationId xmlns:p14="http://schemas.microsoft.com/office/powerpoint/2010/main" val="5863742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FE1C43-9F81-EA95-9613-ADD6619E17F4}"/>
              </a:ext>
            </a:extLst>
          </p:cNvPr>
          <p:cNvSpPr>
            <a:spLocks noGrp="1"/>
          </p:cNvSpPr>
          <p:nvPr>
            <p:ph idx="1"/>
          </p:nvPr>
        </p:nvSpPr>
        <p:spPr/>
        <p:txBody>
          <a:bodyPr>
            <a:normAutofit/>
          </a:bodyPr>
          <a:lstStyle/>
          <a:p>
            <a:pPr marL="0" indent="0">
              <a:lnSpc>
                <a:spcPct val="100000"/>
              </a:lnSpc>
              <a:buNone/>
            </a:pPr>
            <a:r>
              <a:rPr lang="en-US" sz="2700" i="1" dirty="0">
                <a:latin typeface="Lora" panose="02000503000000020004" pitchFamily="2" charset="77"/>
                <a:ea typeface="Aptos" panose="020B0004020202020204" pitchFamily="34" charset="0"/>
                <a:cs typeface="Times New Roman" panose="02020603050405020304" pitchFamily="18" charset="0"/>
              </a:rPr>
              <a:t>are enterprises for which the primary objective is to create space to practice community development and engagement through food production as well as the provision of services like entrepreneurship training, nutrition education, ecological literacy, and more</a:t>
            </a:r>
            <a:endParaRPr lang="en-US" sz="2700" i="1" dirty="0">
              <a:latin typeface="Lora" panose="02000503000000020004" pitchFamily="2" charset="77"/>
            </a:endParaRPr>
          </a:p>
        </p:txBody>
      </p:sp>
      <p:sp>
        <p:nvSpPr>
          <p:cNvPr id="2" name="Title 1">
            <a:extLst>
              <a:ext uri="{FF2B5EF4-FFF2-40B4-BE49-F238E27FC236}">
                <a16:creationId xmlns:a16="http://schemas.microsoft.com/office/drawing/2014/main" id="{5A86192E-A3DF-CC1F-23EC-8B289576B56F}"/>
              </a:ext>
            </a:extLst>
          </p:cNvPr>
          <p:cNvSpPr>
            <a:spLocks noGrp="1"/>
          </p:cNvSpPr>
          <p:nvPr>
            <p:ph type="title"/>
          </p:nvPr>
        </p:nvSpPr>
        <p:spPr/>
        <p:txBody>
          <a:bodyPr>
            <a:normAutofit fontScale="90000"/>
          </a:bodyPr>
          <a:lstStyle/>
          <a:p>
            <a:r>
              <a:rPr lang="en-US" sz="4050" dirty="0">
                <a:latin typeface="Work Sans" pitchFamily="2" charset="77"/>
              </a:rPr>
              <a:t>“Community-based” enterprises</a:t>
            </a:r>
          </a:p>
        </p:txBody>
      </p:sp>
    </p:spTree>
    <p:extLst>
      <p:ext uri="{BB962C8B-B14F-4D97-AF65-F5344CB8AC3E}">
        <p14:creationId xmlns:p14="http://schemas.microsoft.com/office/powerpoint/2010/main" val="40738184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women laugh while sharing space on an urban farm">
            <a:extLst>
              <a:ext uri="{FF2B5EF4-FFF2-40B4-BE49-F238E27FC236}">
                <a16:creationId xmlns:a16="http://schemas.microsoft.com/office/drawing/2014/main" id="{6816104F-48E0-0632-45D6-A3CBBA16D3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3966" y="45720"/>
            <a:ext cx="6716067" cy="4476285"/>
          </a:xfrm>
          <a:prstGeom prst="rect">
            <a:avLst/>
          </a:prstGeom>
        </p:spPr>
      </p:pic>
      <p:sp>
        <p:nvSpPr>
          <p:cNvPr id="6" name="Title 5">
            <a:extLst>
              <a:ext uri="{FF2B5EF4-FFF2-40B4-BE49-F238E27FC236}">
                <a16:creationId xmlns:a16="http://schemas.microsoft.com/office/drawing/2014/main" id="{13CA822A-01BA-654B-4E1B-A68436792B8E}"/>
              </a:ext>
            </a:extLst>
          </p:cNvPr>
          <p:cNvSpPr>
            <a:spLocks noGrp="1"/>
          </p:cNvSpPr>
          <p:nvPr>
            <p:ph type="title"/>
          </p:nvPr>
        </p:nvSpPr>
        <p:spPr>
          <a:xfrm>
            <a:off x="0" y="-1299582"/>
            <a:ext cx="8207088" cy="858877"/>
          </a:xfrm>
        </p:spPr>
        <p:txBody>
          <a:bodyPr>
            <a:normAutofit fontScale="90000"/>
          </a:bodyPr>
          <a:lstStyle/>
          <a:p>
            <a:r>
              <a:rPr lang="en-US" dirty="0"/>
              <a:t>Collaboration is key at the New Roots Community Farm</a:t>
            </a:r>
          </a:p>
        </p:txBody>
      </p:sp>
    </p:spTree>
    <p:extLst>
      <p:ext uri="{BB962C8B-B14F-4D97-AF65-F5344CB8AC3E}">
        <p14:creationId xmlns:p14="http://schemas.microsoft.com/office/powerpoint/2010/main" val="9440367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people hold a box of produce ">
            <a:extLst>
              <a:ext uri="{FF2B5EF4-FFF2-40B4-BE49-F238E27FC236}">
                <a16:creationId xmlns:a16="http://schemas.microsoft.com/office/drawing/2014/main" id="{A11CB1E2-0397-36DD-8EC3-DF1C066C83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0471" y="130630"/>
            <a:ext cx="6343058" cy="4224576"/>
          </a:xfrm>
          <a:prstGeom prst="rect">
            <a:avLst/>
          </a:prstGeom>
        </p:spPr>
      </p:pic>
      <p:sp>
        <p:nvSpPr>
          <p:cNvPr id="2" name="Title 1">
            <a:extLst>
              <a:ext uri="{FF2B5EF4-FFF2-40B4-BE49-F238E27FC236}">
                <a16:creationId xmlns:a16="http://schemas.microsoft.com/office/drawing/2014/main" id="{3AC95FBC-7927-0743-E20E-07507D1FF7F9}"/>
              </a:ext>
            </a:extLst>
          </p:cNvPr>
          <p:cNvSpPr>
            <a:spLocks noGrp="1"/>
          </p:cNvSpPr>
          <p:nvPr>
            <p:ph type="title"/>
          </p:nvPr>
        </p:nvSpPr>
        <p:spPr>
          <a:xfrm>
            <a:off x="468456" y="-955520"/>
            <a:ext cx="8207088" cy="858877"/>
          </a:xfrm>
        </p:spPr>
        <p:txBody>
          <a:bodyPr/>
          <a:lstStyle/>
          <a:p>
            <a:r>
              <a:rPr lang="en-US" dirty="0">
                <a:latin typeface="Work Sans" pitchFamily="2" charset="77"/>
              </a:rPr>
              <a:t>Food bank donations</a:t>
            </a:r>
          </a:p>
        </p:txBody>
      </p:sp>
    </p:spTree>
    <p:extLst>
      <p:ext uri="{BB962C8B-B14F-4D97-AF65-F5344CB8AC3E}">
        <p14:creationId xmlns:p14="http://schemas.microsoft.com/office/powerpoint/2010/main" val="34149783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1C3975-D6C3-6928-2B13-F803CD423453}"/>
              </a:ext>
            </a:extLst>
          </p:cNvPr>
          <p:cNvSpPr>
            <a:spLocks noGrp="1"/>
          </p:cNvSpPr>
          <p:nvPr>
            <p:ph idx="1"/>
          </p:nvPr>
        </p:nvSpPr>
        <p:spPr/>
        <p:txBody>
          <a:bodyPr>
            <a:normAutofit/>
          </a:bodyPr>
          <a:lstStyle/>
          <a:p>
            <a:pPr marL="0" indent="0">
              <a:lnSpc>
                <a:spcPct val="100000"/>
              </a:lnSpc>
              <a:buNone/>
            </a:pPr>
            <a:r>
              <a:rPr lang="en-US" sz="2700" i="1" kern="100" dirty="0">
                <a:latin typeface="Lora" panose="02000503000000020004" pitchFamily="2" charset="77"/>
                <a:ea typeface="Aptos" panose="020B0004020202020204" pitchFamily="34" charset="0"/>
                <a:cs typeface="Times New Roman" panose="02020603050405020304" pitchFamily="18" charset="0"/>
              </a:rPr>
              <a:t>are businesses that take an entrepreneurial approach to solving widely experienced social or ecological problems</a:t>
            </a:r>
          </a:p>
        </p:txBody>
      </p:sp>
      <p:sp>
        <p:nvSpPr>
          <p:cNvPr id="2" name="Title 1">
            <a:extLst>
              <a:ext uri="{FF2B5EF4-FFF2-40B4-BE49-F238E27FC236}">
                <a16:creationId xmlns:a16="http://schemas.microsoft.com/office/drawing/2014/main" id="{34399683-3A6A-164E-C64C-1D45285620E8}"/>
              </a:ext>
            </a:extLst>
          </p:cNvPr>
          <p:cNvSpPr>
            <a:spLocks noGrp="1"/>
          </p:cNvSpPr>
          <p:nvPr>
            <p:ph type="title"/>
          </p:nvPr>
        </p:nvSpPr>
        <p:spPr/>
        <p:txBody>
          <a:bodyPr>
            <a:normAutofit/>
          </a:bodyPr>
          <a:lstStyle/>
          <a:p>
            <a:r>
              <a:rPr lang="en-US" sz="4500" dirty="0">
                <a:latin typeface="Work Sans" pitchFamily="2" charset="77"/>
              </a:rPr>
              <a:t>Social enterprises</a:t>
            </a:r>
          </a:p>
        </p:txBody>
      </p:sp>
    </p:spTree>
    <p:extLst>
      <p:ext uri="{BB962C8B-B14F-4D97-AF65-F5344CB8AC3E}">
        <p14:creationId xmlns:p14="http://schemas.microsoft.com/office/powerpoint/2010/main" val="28186060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from the Red Hook Initiative website shows pictures of the Columbia Street Farm and the Red Hook Houses Farm, also known as the Wolcott Street Farm.">
            <a:extLst>
              <a:ext uri="{FF2B5EF4-FFF2-40B4-BE49-F238E27FC236}">
                <a16:creationId xmlns:a16="http://schemas.microsoft.com/office/drawing/2014/main" id="{F5E7034B-1B08-EF0B-6CB7-0A2C6C444CC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61031" y="1135506"/>
            <a:ext cx="7821938" cy="3260360"/>
          </a:xfrm>
        </p:spPr>
      </p:pic>
      <p:sp>
        <p:nvSpPr>
          <p:cNvPr id="2" name="Title 1">
            <a:extLst>
              <a:ext uri="{FF2B5EF4-FFF2-40B4-BE49-F238E27FC236}">
                <a16:creationId xmlns:a16="http://schemas.microsoft.com/office/drawing/2014/main" id="{0C66F4FF-51DA-59FC-7CD1-91F4EC11A3FD}"/>
              </a:ext>
            </a:extLst>
          </p:cNvPr>
          <p:cNvSpPr>
            <a:spLocks noGrp="1"/>
          </p:cNvSpPr>
          <p:nvPr>
            <p:ph type="title"/>
          </p:nvPr>
        </p:nvSpPr>
        <p:spPr/>
        <p:txBody>
          <a:bodyPr/>
          <a:lstStyle/>
          <a:p>
            <a:r>
              <a:rPr lang="en-US" dirty="0">
                <a:latin typeface="Work Sans" pitchFamily="2" charset="77"/>
              </a:rPr>
              <a:t>Red Hook Farms</a:t>
            </a:r>
          </a:p>
        </p:txBody>
      </p:sp>
    </p:spTree>
    <p:extLst>
      <p:ext uri="{BB962C8B-B14F-4D97-AF65-F5344CB8AC3E}">
        <p14:creationId xmlns:p14="http://schemas.microsoft.com/office/powerpoint/2010/main" val="8093291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Growing gardens participants pose for a picture">
            <a:extLst>
              <a:ext uri="{FF2B5EF4-FFF2-40B4-BE49-F238E27FC236}">
                <a16:creationId xmlns:a16="http://schemas.microsoft.com/office/drawing/2014/main" id="{2C2203B7-2B78-CA3D-A8AE-7B9E33CF91F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06004" y="354725"/>
            <a:ext cx="5579996" cy="4085979"/>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Growing Gardens logo">
            <a:extLst>
              <a:ext uri="{FF2B5EF4-FFF2-40B4-BE49-F238E27FC236}">
                <a16:creationId xmlns:a16="http://schemas.microsoft.com/office/drawing/2014/main" id="{57AF1981-F2C6-2AA3-C85B-BB5665981A7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4072" y="437730"/>
            <a:ext cx="3045512" cy="209854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3B3CC55-0A6B-7EDF-F92E-2FBD5E07069A}"/>
              </a:ext>
            </a:extLst>
          </p:cNvPr>
          <p:cNvSpPr>
            <a:spLocks noGrp="1"/>
          </p:cNvSpPr>
          <p:nvPr>
            <p:ph type="title" idx="4294967295"/>
          </p:nvPr>
        </p:nvSpPr>
        <p:spPr>
          <a:xfrm>
            <a:off x="468456" y="-1041559"/>
            <a:ext cx="8207088" cy="858877"/>
          </a:xfrm>
        </p:spPr>
        <p:txBody>
          <a:bodyPr/>
          <a:lstStyle/>
          <a:p>
            <a:r>
              <a:rPr lang="en-US" dirty="0"/>
              <a:t>Example: Growing Gardens</a:t>
            </a:r>
          </a:p>
        </p:txBody>
      </p:sp>
    </p:spTree>
    <p:extLst>
      <p:ext uri="{BB962C8B-B14F-4D97-AF65-F5344CB8AC3E}">
        <p14:creationId xmlns:p14="http://schemas.microsoft.com/office/powerpoint/2010/main" val="11878617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214E65-9968-298E-AB3F-0BB29AF3E839}"/>
              </a:ext>
            </a:extLst>
          </p:cNvPr>
          <p:cNvSpPr>
            <a:spLocks noGrp="1"/>
          </p:cNvSpPr>
          <p:nvPr>
            <p:ph idx="1"/>
          </p:nvPr>
        </p:nvSpPr>
        <p:spPr/>
        <p:txBody>
          <a:bodyPr>
            <a:normAutofit/>
          </a:bodyPr>
          <a:lstStyle/>
          <a:p>
            <a:pPr>
              <a:lnSpc>
                <a:spcPct val="110000"/>
              </a:lnSpc>
              <a:spcBef>
                <a:spcPts val="0"/>
              </a:spcBef>
            </a:pPr>
            <a:r>
              <a:rPr lang="en-US" sz="4050" dirty="0">
                <a:latin typeface="Lora" panose="02000503000000020004" pitchFamily="2" charset="77"/>
                <a:ea typeface="Aptos" panose="020B0004020202020204" pitchFamily="34" charset="0"/>
                <a:cs typeface="Times New Roman" panose="02020603050405020304" pitchFamily="18" charset="0"/>
              </a:rPr>
              <a:t>For profit</a:t>
            </a:r>
          </a:p>
          <a:p>
            <a:pPr>
              <a:lnSpc>
                <a:spcPct val="110000"/>
              </a:lnSpc>
              <a:spcBef>
                <a:spcPts val="0"/>
              </a:spcBef>
            </a:pPr>
            <a:r>
              <a:rPr lang="en-US" sz="4050" kern="100" dirty="0">
                <a:latin typeface="Lora" panose="02000503000000020004" pitchFamily="2" charset="77"/>
                <a:ea typeface="Aptos" panose="020B0004020202020204" pitchFamily="34" charset="0"/>
                <a:cs typeface="Times New Roman" panose="02020603050405020304" pitchFamily="18" charset="0"/>
              </a:rPr>
              <a:t>Non-profit</a:t>
            </a:r>
          </a:p>
          <a:p>
            <a:pPr>
              <a:lnSpc>
                <a:spcPct val="110000"/>
              </a:lnSpc>
              <a:spcBef>
                <a:spcPts val="0"/>
              </a:spcBef>
            </a:pPr>
            <a:r>
              <a:rPr lang="en-US" sz="4050" kern="100" dirty="0">
                <a:latin typeface="Lora" panose="02000503000000020004" pitchFamily="2" charset="77"/>
                <a:ea typeface="Aptos" panose="020B0004020202020204" pitchFamily="34" charset="0"/>
                <a:cs typeface="Times New Roman" panose="02020603050405020304" pitchFamily="18" charset="0"/>
              </a:rPr>
              <a:t>Cooperatives</a:t>
            </a:r>
          </a:p>
        </p:txBody>
      </p:sp>
      <p:sp>
        <p:nvSpPr>
          <p:cNvPr id="3" name="Title 2">
            <a:extLst>
              <a:ext uri="{FF2B5EF4-FFF2-40B4-BE49-F238E27FC236}">
                <a16:creationId xmlns:a16="http://schemas.microsoft.com/office/drawing/2014/main" id="{8768B385-0D85-5DBD-13E3-2B7B001B66B9}"/>
              </a:ext>
            </a:extLst>
          </p:cNvPr>
          <p:cNvSpPr>
            <a:spLocks noGrp="1"/>
          </p:cNvSpPr>
          <p:nvPr>
            <p:ph type="title"/>
          </p:nvPr>
        </p:nvSpPr>
        <p:spPr/>
        <p:txBody>
          <a:bodyPr>
            <a:normAutofit/>
          </a:bodyPr>
          <a:lstStyle/>
          <a:p>
            <a:r>
              <a:rPr lang="en-US" sz="4500" dirty="0">
                <a:latin typeface="Work Sans" pitchFamily="2" charset="77"/>
              </a:rPr>
              <a:t>Business structures</a:t>
            </a:r>
          </a:p>
        </p:txBody>
      </p:sp>
    </p:spTree>
    <p:extLst>
      <p:ext uri="{BB962C8B-B14F-4D97-AF65-F5344CB8AC3E}">
        <p14:creationId xmlns:p14="http://schemas.microsoft.com/office/powerpoint/2010/main" val="41844227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214E65-9968-298E-AB3F-0BB29AF3E839}"/>
              </a:ext>
            </a:extLst>
          </p:cNvPr>
          <p:cNvSpPr>
            <a:spLocks noGrp="1"/>
          </p:cNvSpPr>
          <p:nvPr>
            <p:ph idx="1"/>
          </p:nvPr>
        </p:nvSpPr>
        <p:spPr/>
        <p:txBody>
          <a:bodyPr>
            <a:normAutofit fontScale="77500" lnSpcReduction="20000"/>
          </a:bodyPr>
          <a:lstStyle/>
          <a:p>
            <a:pPr>
              <a:lnSpc>
                <a:spcPct val="110000"/>
              </a:lnSpc>
              <a:spcBef>
                <a:spcPts val="0"/>
              </a:spcBef>
            </a:pPr>
            <a:r>
              <a:rPr lang="en-US" sz="4050" dirty="0">
                <a:latin typeface="Lora" panose="02000503000000020004" pitchFamily="2" charset="77"/>
                <a:ea typeface="Aptos" panose="020B0004020202020204" pitchFamily="34" charset="0"/>
                <a:cs typeface="Times New Roman" panose="02020603050405020304" pitchFamily="18" charset="0"/>
              </a:rPr>
              <a:t>Sole-proprietorships</a:t>
            </a:r>
          </a:p>
          <a:p>
            <a:pPr>
              <a:lnSpc>
                <a:spcPct val="110000"/>
              </a:lnSpc>
              <a:spcBef>
                <a:spcPts val="0"/>
              </a:spcBef>
            </a:pPr>
            <a:r>
              <a:rPr lang="en-US" sz="4050" dirty="0">
                <a:latin typeface="Lora" panose="02000503000000020004" pitchFamily="2" charset="77"/>
                <a:ea typeface="Aptos" panose="020B0004020202020204" pitchFamily="34" charset="0"/>
                <a:cs typeface="Times New Roman" panose="02020603050405020304" pitchFamily="18" charset="0"/>
              </a:rPr>
              <a:t>Limited liability companies (LLCs)</a:t>
            </a:r>
          </a:p>
          <a:p>
            <a:pPr>
              <a:lnSpc>
                <a:spcPct val="110000"/>
              </a:lnSpc>
              <a:spcBef>
                <a:spcPts val="0"/>
              </a:spcBef>
            </a:pPr>
            <a:r>
              <a:rPr lang="en-US" sz="4050" dirty="0">
                <a:latin typeface="Lora" panose="02000503000000020004" pitchFamily="2" charset="77"/>
                <a:ea typeface="Aptos" panose="020B0004020202020204" pitchFamily="34" charset="0"/>
                <a:cs typeface="Times New Roman" panose="02020603050405020304" pitchFamily="18" charset="0"/>
              </a:rPr>
              <a:t>Partnerships</a:t>
            </a:r>
          </a:p>
          <a:p>
            <a:pPr>
              <a:lnSpc>
                <a:spcPct val="110000"/>
              </a:lnSpc>
              <a:spcBef>
                <a:spcPts val="0"/>
              </a:spcBef>
            </a:pPr>
            <a:r>
              <a:rPr lang="en-US" sz="4050" dirty="0">
                <a:latin typeface="Lora" panose="02000503000000020004" pitchFamily="2" charset="77"/>
                <a:ea typeface="Aptos" panose="020B0004020202020204" pitchFamily="34" charset="0"/>
                <a:cs typeface="Times New Roman" panose="02020603050405020304" pitchFamily="18" charset="0"/>
              </a:rPr>
              <a:t>C-Corps</a:t>
            </a:r>
          </a:p>
          <a:p>
            <a:pPr>
              <a:lnSpc>
                <a:spcPct val="110000"/>
              </a:lnSpc>
              <a:spcBef>
                <a:spcPts val="0"/>
              </a:spcBef>
            </a:pPr>
            <a:r>
              <a:rPr lang="en-US" sz="4050" dirty="0">
                <a:latin typeface="Lora" panose="02000503000000020004" pitchFamily="2" charset="77"/>
                <a:ea typeface="Aptos" panose="020B0004020202020204" pitchFamily="34" charset="0"/>
                <a:cs typeface="Times New Roman" panose="02020603050405020304" pitchFamily="18" charset="0"/>
              </a:rPr>
              <a:t>S-Corps</a:t>
            </a:r>
          </a:p>
          <a:p>
            <a:pPr>
              <a:lnSpc>
                <a:spcPct val="110000"/>
              </a:lnSpc>
              <a:spcBef>
                <a:spcPts val="0"/>
              </a:spcBef>
            </a:pPr>
            <a:r>
              <a:rPr lang="en-US" sz="4050" dirty="0">
                <a:latin typeface="Lora" panose="02000503000000020004" pitchFamily="2" charset="77"/>
              </a:rPr>
              <a:t>Cooperatives </a:t>
            </a:r>
            <a:endParaRPr lang="en-US" sz="4050" kern="100" dirty="0">
              <a:latin typeface="Lora" panose="02000503000000020004" pitchFamily="2" charset="77"/>
              <a:ea typeface="Aptos" panose="020B000402020202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CE784560-AA27-A553-6252-A384639FF12C}"/>
              </a:ext>
            </a:extLst>
          </p:cNvPr>
          <p:cNvSpPr>
            <a:spLocks noGrp="1"/>
          </p:cNvSpPr>
          <p:nvPr>
            <p:ph type="title"/>
          </p:nvPr>
        </p:nvSpPr>
        <p:spPr/>
        <p:txBody>
          <a:bodyPr>
            <a:normAutofit/>
          </a:bodyPr>
          <a:lstStyle/>
          <a:p>
            <a:r>
              <a:rPr lang="en-US" sz="4500" dirty="0">
                <a:latin typeface="Work Sans" pitchFamily="2" charset="77"/>
              </a:rPr>
              <a:t>For profit structures</a:t>
            </a:r>
          </a:p>
        </p:txBody>
      </p:sp>
    </p:spTree>
    <p:extLst>
      <p:ext uri="{BB962C8B-B14F-4D97-AF65-F5344CB8AC3E}">
        <p14:creationId xmlns:p14="http://schemas.microsoft.com/office/powerpoint/2010/main" val="31463426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214E65-9968-298E-AB3F-0BB29AF3E839}"/>
              </a:ext>
            </a:extLst>
          </p:cNvPr>
          <p:cNvSpPr>
            <a:spLocks noGrp="1"/>
          </p:cNvSpPr>
          <p:nvPr>
            <p:ph idx="1"/>
          </p:nvPr>
        </p:nvSpPr>
        <p:spPr/>
        <p:txBody>
          <a:bodyPr>
            <a:normAutofit fontScale="92500"/>
          </a:bodyPr>
          <a:lstStyle/>
          <a:p>
            <a:pPr>
              <a:lnSpc>
                <a:spcPct val="100000"/>
              </a:lnSpc>
              <a:spcBef>
                <a:spcPts val="0"/>
              </a:spcBef>
            </a:pPr>
            <a:r>
              <a:rPr lang="en-US" sz="3600" dirty="0">
                <a:latin typeface="Lora" panose="02000503000000020004" pitchFamily="2" charset="77"/>
                <a:ea typeface="Aptos" panose="020B0004020202020204" pitchFamily="34" charset="0"/>
                <a:cs typeface="Times New Roman" panose="02020603050405020304" pitchFamily="18" charset="0"/>
              </a:rPr>
              <a:t>Charitable organizations </a:t>
            </a:r>
          </a:p>
          <a:p>
            <a:pPr>
              <a:lnSpc>
                <a:spcPct val="100000"/>
              </a:lnSpc>
              <a:spcBef>
                <a:spcPts val="0"/>
              </a:spcBef>
            </a:pPr>
            <a:r>
              <a:rPr lang="en-US" sz="3600" dirty="0">
                <a:latin typeface="Lora" panose="02000503000000020004" pitchFamily="2" charset="77"/>
                <a:ea typeface="Aptos" panose="020B0004020202020204" pitchFamily="34" charset="0"/>
                <a:cs typeface="Times New Roman" panose="02020603050405020304" pitchFamily="18" charset="0"/>
              </a:rPr>
              <a:t>Churches and religious organizations</a:t>
            </a:r>
          </a:p>
          <a:p>
            <a:pPr>
              <a:lnSpc>
                <a:spcPct val="100000"/>
              </a:lnSpc>
              <a:spcBef>
                <a:spcPts val="0"/>
              </a:spcBef>
            </a:pPr>
            <a:r>
              <a:rPr lang="en-US" sz="3600" dirty="0">
                <a:latin typeface="Lora" panose="02000503000000020004" pitchFamily="2" charset="77"/>
                <a:ea typeface="Aptos" panose="020B0004020202020204" pitchFamily="34" charset="0"/>
                <a:cs typeface="Times New Roman" panose="02020603050405020304" pitchFamily="18" charset="0"/>
              </a:rPr>
              <a:t>Private foundations</a:t>
            </a:r>
          </a:p>
          <a:p>
            <a:pPr>
              <a:lnSpc>
                <a:spcPct val="100000"/>
              </a:lnSpc>
              <a:spcBef>
                <a:spcPts val="0"/>
              </a:spcBef>
            </a:pPr>
            <a:r>
              <a:rPr lang="en-US" sz="3600" dirty="0">
                <a:latin typeface="Lora" panose="02000503000000020004" pitchFamily="2" charset="77"/>
                <a:ea typeface="Aptos" panose="020B0004020202020204" pitchFamily="34" charset="0"/>
                <a:cs typeface="Times New Roman" panose="02020603050405020304" pitchFamily="18" charset="0"/>
              </a:rPr>
              <a:t>Political organizations</a:t>
            </a:r>
          </a:p>
          <a:p>
            <a:pPr>
              <a:lnSpc>
                <a:spcPct val="100000"/>
              </a:lnSpc>
              <a:spcBef>
                <a:spcPts val="0"/>
              </a:spcBef>
            </a:pPr>
            <a:r>
              <a:rPr lang="en-US" sz="3600" dirty="0">
                <a:latin typeface="Lora" panose="02000503000000020004" pitchFamily="2" charset="77"/>
                <a:ea typeface="Aptos" panose="020B0004020202020204" pitchFamily="34" charset="0"/>
                <a:cs typeface="Times New Roman" panose="02020603050405020304" pitchFamily="18" charset="0"/>
              </a:rPr>
              <a:t>Other</a:t>
            </a:r>
            <a:endParaRPr lang="en-US" sz="3600" kern="100" dirty="0">
              <a:latin typeface="Lora" panose="02000503000000020004" pitchFamily="2" charset="77"/>
              <a:ea typeface="Aptos" panose="020B000402020202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4FB29BE7-E66A-D8DD-EDDC-DF0DF06D5589}"/>
              </a:ext>
            </a:extLst>
          </p:cNvPr>
          <p:cNvSpPr>
            <a:spLocks noGrp="1"/>
          </p:cNvSpPr>
          <p:nvPr>
            <p:ph type="title"/>
          </p:nvPr>
        </p:nvSpPr>
        <p:spPr/>
        <p:txBody>
          <a:bodyPr>
            <a:normAutofit/>
          </a:bodyPr>
          <a:lstStyle/>
          <a:p>
            <a:r>
              <a:rPr lang="en-US" sz="4500" dirty="0">
                <a:latin typeface="Work Sans" pitchFamily="2" charset="77"/>
              </a:rPr>
              <a:t>Non-profit structures</a:t>
            </a:r>
          </a:p>
        </p:txBody>
      </p:sp>
    </p:spTree>
    <p:extLst>
      <p:ext uri="{BB962C8B-B14F-4D97-AF65-F5344CB8AC3E}">
        <p14:creationId xmlns:p14="http://schemas.microsoft.com/office/powerpoint/2010/main" val="394212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82B5-ABB1-1757-E45F-FF3886071A0F}"/>
              </a:ext>
            </a:extLst>
          </p:cNvPr>
          <p:cNvSpPr>
            <a:spLocks noGrp="1"/>
          </p:cNvSpPr>
          <p:nvPr>
            <p:ph type="title"/>
          </p:nvPr>
        </p:nvSpPr>
        <p:spPr>
          <a:xfrm>
            <a:off x="1" y="1715713"/>
            <a:ext cx="9143999" cy="1450137"/>
          </a:xfrm>
        </p:spPr>
        <p:txBody>
          <a:bodyPr>
            <a:normAutofit/>
          </a:bodyPr>
          <a:lstStyle/>
          <a:p>
            <a:pPr algn="ctr"/>
            <a:r>
              <a:rPr lang="en-US" sz="6000" dirty="0">
                <a:latin typeface="Work Sans" pitchFamily="2" charset="77"/>
              </a:rPr>
              <a:t>Production typologies</a:t>
            </a:r>
          </a:p>
        </p:txBody>
      </p:sp>
    </p:spTree>
    <p:extLst>
      <p:ext uri="{BB962C8B-B14F-4D97-AF65-F5344CB8AC3E}">
        <p14:creationId xmlns:p14="http://schemas.microsoft.com/office/powerpoint/2010/main" val="1846790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shaking hands illustration">
            <a:extLst>
              <a:ext uri="{FF2B5EF4-FFF2-40B4-BE49-F238E27FC236}">
                <a16:creationId xmlns:a16="http://schemas.microsoft.com/office/drawing/2014/main" id="{E08D651D-8ADE-3B37-8441-0951A69205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8020" y="880416"/>
            <a:ext cx="4321856" cy="3242960"/>
          </a:xfrm>
          <a:prstGeom prst="rect">
            <a:avLst/>
          </a:prstGeom>
        </p:spPr>
      </p:pic>
      <p:sp>
        <p:nvSpPr>
          <p:cNvPr id="3" name="Content Placeholder 2">
            <a:extLst>
              <a:ext uri="{FF2B5EF4-FFF2-40B4-BE49-F238E27FC236}">
                <a16:creationId xmlns:a16="http://schemas.microsoft.com/office/drawing/2014/main" id="{908B144D-019A-E0E8-95A6-9B0F25402CB1}"/>
              </a:ext>
            </a:extLst>
          </p:cNvPr>
          <p:cNvSpPr>
            <a:spLocks noGrp="1"/>
          </p:cNvSpPr>
          <p:nvPr>
            <p:ph idx="1"/>
          </p:nvPr>
        </p:nvSpPr>
        <p:spPr>
          <a:xfrm>
            <a:off x="468456" y="1464268"/>
            <a:ext cx="4252134" cy="2740040"/>
          </a:xfrm>
        </p:spPr>
        <p:txBody>
          <a:bodyPr>
            <a:normAutofit/>
          </a:bodyPr>
          <a:lstStyle/>
          <a:p>
            <a:r>
              <a:rPr lang="en-US" sz="2700" dirty="0"/>
              <a:t>Producer cooperatives</a:t>
            </a:r>
          </a:p>
          <a:p>
            <a:r>
              <a:rPr lang="en-US" sz="2700" dirty="0"/>
              <a:t>Worker cooperatives</a:t>
            </a:r>
          </a:p>
        </p:txBody>
      </p:sp>
      <p:sp>
        <p:nvSpPr>
          <p:cNvPr id="2" name="Title 1">
            <a:extLst>
              <a:ext uri="{FF2B5EF4-FFF2-40B4-BE49-F238E27FC236}">
                <a16:creationId xmlns:a16="http://schemas.microsoft.com/office/drawing/2014/main" id="{FC44AC8F-9120-CB67-E7D8-74FBEB645B9B}"/>
              </a:ext>
            </a:extLst>
          </p:cNvPr>
          <p:cNvSpPr>
            <a:spLocks noGrp="1"/>
          </p:cNvSpPr>
          <p:nvPr>
            <p:ph type="title"/>
          </p:nvPr>
        </p:nvSpPr>
        <p:spPr/>
        <p:txBody>
          <a:bodyPr/>
          <a:lstStyle/>
          <a:p>
            <a:r>
              <a:rPr lang="en-US" dirty="0">
                <a:latin typeface="Work Sans" pitchFamily="2" charset="77"/>
              </a:rPr>
              <a:t>Cooperatives</a:t>
            </a:r>
          </a:p>
        </p:txBody>
      </p:sp>
    </p:spTree>
    <p:extLst>
      <p:ext uri="{BB962C8B-B14F-4D97-AF65-F5344CB8AC3E}">
        <p14:creationId xmlns:p14="http://schemas.microsoft.com/office/powerpoint/2010/main" val="25117042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a circle">
            <a:extLst>
              <a:ext uri="{FF2B5EF4-FFF2-40B4-BE49-F238E27FC236}">
                <a16:creationId xmlns:a16="http://schemas.microsoft.com/office/drawing/2014/main" id="{6F376463-1CC3-B30C-21AB-C6933A3FDB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9664" y="45720"/>
            <a:ext cx="6724673" cy="4485303"/>
          </a:xfrm>
          <a:prstGeom prst="rect">
            <a:avLst/>
          </a:prstGeom>
        </p:spPr>
      </p:pic>
      <p:sp>
        <p:nvSpPr>
          <p:cNvPr id="2" name="Title 1">
            <a:extLst>
              <a:ext uri="{FF2B5EF4-FFF2-40B4-BE49-F238E27FC236}">
                <a16:creationId xmlns:a16="http://schemas.microsoft.com/office/drawing/2014/main" id="{D3323B4F-422F-D8E6-2F87-375EE31489D6}"/>
              </a:ext>
            </a:extLst>
          </p:cNvPr>
          <p:cNvSpPr>
            <a:spLocks noGrp="1"/>
          </p:cNvSpPr>
          <p:nvPr>
            <p:ph type="title" idx="4294967295"/>
          </p:nvPr>
        </p:nvSpPr>
        <p:spPr>
          <a:xfrm>
            <a:off x="468456" y="-1023568"/>
            <a:ext cx="8207088" cy="858877"/>
          </a:xfrm>
        </p:spPr>
        <p:txBody>
          <a:bodyPr>
            <a:normAutofit fontScale="90000"/>
          </a:bodyPr>
          <a:lstStyle/>
          <a:p>
            <a:r>
              <a:rPr lang="en-US" dirty="0"/>
              <a:t>Cooperative gathering</a:t>
            </a:r>
            <a:r>
              <a:rPr lang="en-US" baseline="0" dirty="0"/>
              <a:t> and decision making</a:t>
            </a:r>
            <a:endParaRPr lang="en-US" dirty="0"/>
          </a:p>
        </p:txBody>
      </p:sp>
    </p:spTree>
    <p:extLst>
      <p:ext uri="{BB962C8B-B14F-4D97-AF65-F5344CB8AC3E}">
        <p14:creationId xmlns:p14="http://schemas.microsoft.com/office/powerpoint/2010/main" val="11440934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44BC0-6D60-EEDF-ACE1-7316F2669F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56240-BFCD-3556-3B36-8D4311B25EC3}"/>
              </a:ext>
            </a:extLst>
          </p:cNvPr>
          <p:cNvSpPr>
            <a:spLocks noGrp="1"/>
          </p:cNvSpPr>
          <p:nvPr>
            <p:ph type="title"/>
          </p:nvPr>
        </p:nvSpPr>
        <p:spPr>
          <a:xfrm>
            <a:off x="1" y="1355949"/>
            <a:ext cx="9143999" cy="1450137"/>
          </a:xfrm>
        </p:spPr>
        <p:txBody>
          <a:bodyPr>
            <a:noAutofit/>
          </a:bodyPr>
          <a:lstStyle/>
          <a:p>
            <a:pPr algn="ctr"/>
            <a:r>
              <a:rPr lang="en-US" sz="6600" dirty="0">
                <a:latin typeface="Work Sans" pitchFamily="2" charset="77"/>
              </a:rPr>
              <a:t>Course 3 recap and next steps</a:t>
            </a:r>
          </a:p>
        </p:txBody>
      </p:sp>
    </p:spTree>
    <p:extLst>
      <p:ext uri="{BB962C8B-B14F-4D97-AF65-F5344CB8AC3E}">
        <p14:creationId xmlns:p14="http://schemas.microsoft.com/office/powerpoint/2010/main" val="21017255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78573C-E7DA-4FA6-BFA8-C44ADE2C0594}"/>
              </a:ext>
            </a:extLst>
          </p:cNvPr>
          <p:cNvSpPr txBox="1"/>
          <p:nvPr/>
        </p:nvSpPr>
        <p:spPr>
          <a:xfrm>
            <a:off x="128963" y="159488"/>
            <a:ext cx="8919344" cy="4247317"/>
          </a:xfrm>
          <a:prstGeom prst="rect">
            <a:avLst/>
          </a:prstGeom>
          <a:noFill/>
        </p:spPr>
        <p:txBody>
          <a:bodyPr wrap="square" rtlCol="0">
            <a:spAutoFit/>
          </a:bodyPr>
          <a:lstStyle/>
          <a:p>
            <a:pPr algn="ctr" defTabSz="685800">
              <a:defRPr/>
            </a:pPr>
            <a:r>
              <a:rPr lang="en-US" sz="2700" i="1" kern="100" dirty="0">
                <a:solidFill>
                  <a:schemeClr val="tx2"/>
                </a:solidFill>
                <a:latin typeface="Lora" panose="02000503000000020004" pitchFamily="2" charset="77"/>
                <a:ea typeface="Aptos" panose="020B0004020202020204" pitchFamily="34" charset="0"/>
                <a:cs typeface="Times New Roman" panose="02020603050405020304" pitchFamily="18" charset="0"/>
              </a:rPr>
              <a:t>Urban agriculture generally refers to the cultivation of agricultural products in urban and suburban settings as defined by the U.S. Census Bureau, including vertical production, warehouse farms, community gardens, rooftop farms, hydroponic, aeroponic, and aquaponic facilities, and other innovations. Urban producers work among diverse populations to expand access to nutritious foods, foster community engagement, provide employment opportunities, educate communities about farming, and expand green spaces. </a:t>
            </a:r>
            <a:endParaRPr lang="en-US" sz="2700" kern="100" dirty="0">
              <a:solidFill>
                <a:schemeClr val="tx2"/>
              </a:solidFill>
              <a:latin typeface="Lora" panose="02000503000000020004" pitchFamily="2" charset="77"/>
              <a:ea typeface="Aptos" panose="020B000402020202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F91B82B5-ABB1-1757-E45F-FF3886071A0F}"/>
              </a:ext>
            </a:extLst>
          </p:cNvPr>
          <p:cNvSpPr>
            <a:spLocks noGrp="1"/>
          </p:cNvSpPr>
          <p:nvPr>
            <p:ph type="title"/>
          </p:nvPr>
        </p:nvSpPr>
        <p:spPr>
          <a:xfrm>
            <a:off x="224656" y="-957549"/>
            <a:ext cx="6489805" cy="526930"/>
          </a:xfrm>
        </p:spPr>
        <p:txBody>
          <a:bodyPr anchor="ctr">
            <a:normAutofit fontScale="90000"/>
          </a:bodyPr>
          <a:lstStyle/>
          <a:p>
            <a:pPr algn="ctr">
              <a:spcBef>
                <a:spcPts val="0"/>
              </a:spcBef>
            </a:pPr>
            <a:r>
              <a:rPr lang="en-US" sz="3000" b="0" i="1" kern="100" dirty="0">
                <a:latin typeface="Lora" panose="02000503000000020004" pitchFamily="2" charset="77"/>
                <a:ea typeface="Aptos" panose="020B0004020202020204" pitchFamily="34" charset="0"/>
                <a:cs typeface="Times New Roman" panose="02020603050405020304" pitchFamily="18" charset="0"/>
              </a:rPr>
              <a:t>Urban agriculture, USDA description</a:t>
            </a:r>
            <a:endParaRPr lang="en-US" sz="3000" b="0" kern="100" dirty="0">
              <a:latin typeface="Lora" panose="02000503000000020004" pitchFamily="2" charset="77"/>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738970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57BBF5-CEC6-F066-7C11-9862A927C516}"/>
              </a:ext>
            </a:extLst>
          </p:cNvPr>
          <p:cNvSpPr txBox="1"/>
          <p:nvPr/>
        </p:nvSpPr>
        <p:spPr>
          <a:xfrm>
            <a:off x="112328" y="318976"/>
            <a:ext cx="8919344" cy="3831818"/>
          </a:xfrm>
          <a:prstGeom prst="rect">
            <a:avLst/>
          </a:prstGeom>
          <a:noFill/>
        </p:spPr>
        <p:txBody>
          <a:bodyPr wrap="square" rtlCol="0">
            <a:spAutoFit/>
          </a:bodyPr>
          <a:lstStyle/>
          <a:p>
            <a:pPr algn="ctr"/>
            <a:r>
              <a:rPr lang="en-US" sz="2700" i="1" kern="100" dirty="0">
                <a:solidFill>
                  <a:schemeClr val="tx2"/>
                </a:solidFill>
                <a:latin typeface="Lora" panose="02000503000000020004" pitchFamily="2" charset="77"/>
                <a:ea typeface="Aptos" panose="020B0004020202020204" pitchFamily="34" charset="0"/>
                <a:cs typeface="Times New Roman" panose="02020603050405020304" pitchFamily="18" charset="0"/>
              </a:rPr>
              <a:t>For Farm Loan Program purposes and according to the 2020 Census, an urban area will comprise a densely settled core of census blocks that meet minimum housing unit density and/or population density requirements. This includes adjacent territory containing non-residential urban land uses. To qualify as an urban area, the territory identified according to criteria must encompass at least 2,000 housing units or have a population of at least 5,000.</a:t>
            </a:r>
            <a:endParaRPr lang="en-US" sz="2700" kern="100" dirty="0">
              <a:solidFill>
                <a:schemeClr val="tx2"/>
              </a:solidFill>
              <a:latin typeface="Lora" panose="02000503000000020004" pitchFamily="2" charset="77"/>
              <a:ea typeface="Aptos" panose="020B000402020202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F91B82B5-ABB1-1757-E45F-FF3886071A0F}"/>
              </a:ext>
            </a:extLst>
          </p:cNvPr>
          <p:cNvSpPr>
            <a:spLocks noGrp="1"/>
          </p:cNvSpPr>
          <p:nvPr>
            <p:ph type="title"/>
          </p:nvPr>
        </p:nvSpPr>
        <p:spPr>
          <a:xfrm>
            <a:off x="176811" y="-1164883"/>
            <a:ext cx="6649292" cy="495032"/>
          </a:xfrm>
        </p:spPr>
        <p:txBody>
          <a:bodyPr anchor="ctr">
            <a:normAutofit fontScale="90000"/>
          </a:bodyPr>
          <a:lstStyle/>
          <a:p>
            <a:pPr algn="ctr">
              <a:spcBef>
                <a:spcPts val="0"/>
              </a:spcBef>
            </a:pPr>
            <a:r>
              <a:rPr lang="en-US" sz="3000" b="0" i="1" kern="100" dirty="0">
                <a:latin typeface="Lora" panose="02000503000000020004" pitchFamily="2" charset="77"/>
                <a:ea typeface="Aptos" panose="020B0004020202020204" pitchFamily="34" charset="0"/>
                <a:cs typeface="Times New Roman" panose="02020603050405020304" pitchFamily="18" charset="0"/>
              </a:rPr>
              <a:t>Some programmatic definitions may be required</a:t>
            </a:r>
            <a:endParaRPr lang="en-US" sz="3000" b="0" kern="100" dirty="0">
              <a:latin typeface="Lora" panose="02000503000000020004" pitchFamily="2" charset="77"/>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7910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E8AF284-C4F4-6F7E-89E5-23099421DC70}"/>
              </a:ext>
            </a:extLst>
          </p:cNvPr>
          <p:cNvGraphicFramePr/>
          <p:nvPr>
            <p:extLst>
              <p:ext uri="{D42A27DB-BD31-4B8C-83A1-F6EECF244321}">
                <p14:modId xmlns:p14="http://schemas.microsoft.com/office/powerpoint/2010/main" val="3830996081"/>
              </p:ext>
            </p:extLst>
          </p:nvPr>
        </p:nvGraphicFramePr>
        <p:xfrm>
          <a:off x="94129" y="140917"/>
          <a:ext cx="8949875" cy="4518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F6405CA7-9CAE-A54A-D539-10403BA50073}"/>
              </a:ext>
            </a:extLst>
          </p:cNvPr>
          <p:cNvSpPr>
            <a:spLocks noGrp="1"/>
          </p:cNvSpPr>
          <p:nvPr>
            <p:ph type="title" idx="4294967295"/>
          </p:nvPr>
        </p:nvSpPr>
        <p:spPr>
          <a:xfrm>
            <a:off x="465522" y="-975722"/>
            <a:ext cx="8207088" cy="858877"/>
          </a:xfrm>
        </p:spPr>
        <p:txBody>
          <a:bodyPr>
            <a:normAutofit fontScale="90000"/>
          </a:bodyPr>
          <a:lstStyle/>
          <a:p>
            <a:r>
              <a:rPr lang="en-US" dirty="0"/>
              <a:t>Production typologies include the following:</a:t>
            </a:r>
          </a:p>
        </p:txBody>
      </p:sp>
    </p:spTree>
    <p:extLst>
      <p:ext uri="{BB962C8B-B14F-4D97-AF65-F5344CB8AC3E}">
        <p14:creationId xmlns:p14="http://schemas.microsoft.com/office/powerpoint/2010/main" val="1358838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rots harvested from rows under a high tunnel">
            <a:extLst>
              <a:ext uri="{FF2B5EF4-FFF2-40B4-BE49-F238E27FC236}">
                <a16:creationId xmlns:a16="http://schemas.microsoft.com/office/drawing/2014/main" id="{D955006E-E6A9-BE38-DE9C-B9916C9CA9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4996" y="1169894"/>
            <a:ext cx="4754008" cy="3166243"/>
          </a:xfrm>
          <a:prstGeom prst="rect">
            <a:avLst/>
          </a:prstGeom>
        </p:spPr>
      </p:pic>
      <p:sp>
        <p:nvSpPr>
          <p:cNvPr id="2" name="Title 1">
            <a:extLst>
              <a:ext uri="{FF2B5EF4-FFF2-40B4-BE49-F238E27FC236}">
                <a16:creationId xmlns:a16="http://schemas.microsoft.com/office/drawing/2014/main" id="{B713F72C-5F5D-E845-09E3-5214387729AD}"/>
              </a:ext>
            </a:extLst>
          </p:cNvPr>
          <p:cNvSpPr>
            <a:spLocks noGrp="1"/>
          </p:cNvSpPr>
          <p:nvPr>
            <p:ph type="title"/>
          </p:nvPr>
        </p:nvSpPr>
        <p:spPr/>
        <p:txBody>
          <a:bodyPr/>
          <a:lstStyle/>
          <a:p>
            <a:r>
              <a:rPr lang="en-US" dirty="0">
                <a:latin typeface="Work Sans" pitchFamily="2" charset="77"/>
              </a:rPr>
              <a:t>Soil-based agriculture</a:t>
            </a:r>
          </a:p>
        </p:txBody>
      </p:sp>
    </p:spTree>
    <p:extLst>
      <p:ext uri="{BB962C8B-B14F-4D97-AF65-F5344CB8AC3E}">
        <p14:creationId xmlns:p14="http://schemas.microsoft.com/office/powerpoint/2010/main" val="2237056606"/>
      </p:ext>
    </p:extLst>
  </p:cSld>
  <p:clrMapOvr>
    <a:masterClrMapping/>
  </p:clrMapOvr>
</p:sld>
</file>

<file path=ppt/theme/theme1.xml><?xml version="1.0" encoding="utf-8"?>
<a:theme xmlns:a="http://schemas.openxmlformats.org/drawingml/2006/main" name="Office Theme">
  <a:themeElements>
    <a:clrScheme name="CCE Colors">
      <a:dk1>
        <a:srgbClr val="002B49"/>
      </a:dk1>
      <a:lt1>
        <a:sysClr val="window" lastClr="FFFFFF"/>
      </a:lt1>
      <a:dk2>
        <a:srgbClr val="53565A"/>
      </a:dk2>
      <a:lt2>
        <a:srgbClr val="8C857B"/>
      </a:lt2>
      <a:accent1>
        <a:srgbClr val="A6192E"/>
      </a:accent1>
      <a:accent2>
        <a:srgbClr val="53565A"/>
      </a:accent2>
      <a:accent3>
        <a:srgbClr val="002B49"/>
      </a:accent3>
      <a:accent4>
        <a:srgbClr val="0085CA"/>
      </a:accent4>
      <a:accent5>
        <a:srgbClr val="ED8B00"/>
      </a:accent5>
      <a:accent6>
        <a:srgbClr val="64A700"/>
      </a:accent6>
      <a:hlink>
        <a:srgbClr val="A6192E"/>
      </a:hlink>
      <a:folHlink>
        <a:srgbClr val="002B49"/>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34A1DF8-8D56-4AC5-985E-B574FE13EAD8}" vid="{348B899E-D224-4E94-BEE9-EEE6DA4F36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138</TotalTime>
  <Words>1432</Words>
  <Application>Microsoft Macintosh PowerPoint</Application>
  <PresentationFormat>On-screen Show (16:9)</PresentationFormat>
  <Paragraphs>225</Paragraphs>
  <Slides>74</Slides>
  <Notes>72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Calibri</vt:lpstr>
      <vt:lpstr>Lora</vt:lpstr>
      <vt:lpstr>Roboto</vt:lpstr>
      <vt:lpstr>Work Sans</vt:lpstr>
      <vt:lpstr>Office Theme</vt:lpstr>
      <vt:lpstr>Course 3: Recognizing Urban Agriculture</vt:lpstr>
      <vt:lpstr>Urban agriculture definition</vt:lpstr>
      <vt:lpstr>USDA’s description of urban agriculture</vt:lpstr>
      <vt:lpstr>Urban agriculture builds community</vt:lpstr>
      <vt:lpstr>Course 3 topics</vt:lpstr>
      <vt:lpstr>Course 3 learning objectives</vt:lpstr>
      <vt:lpstr>Production typologies</vt:lpstr>
      <vt:lpstr>Production typologies include the following:</vt:lpstr>
      <vt:lpstr>Soil-based agriculture</vt:lpstr>
      <vt:lpstr>Containers (I)</vt:lpstr>
      <vt:lpstr>Containers (II)</vt:lpstr>
      <vt:lpstr>Example of a high tunnel</vt:lpstr>
      <vt:lpstr>Example of a low tunnel</vt:lpstr>
      <vt:lpstr>Growing in ground in a greenhouse</vt:lpstr>
      <vt:lpstr>Raised beds</vt:lpstr>
      <vt:lpstr>An example of in ground agriculture</vt:lpstr>
      <vt:lpstr>Non-soil-based agriculture</vt:lpstr>
      <vt:lpstr>Hydroponics and aquaponics</vt:lpstr>
      <vt:lpstr>A mix of grow bags and raised beds</vt:lpstr>
      <vt:lpstr>Animal agriculture</vt:lpstr>
      <vt:lpstr>Raising chickens in urban areas </vt:lpstr>
      <vt:lpstr>Urban production in practice</vt:lpstr>
      <vt:lpstr>Raised beds in a vacant lot</vt:lpstr>
      <vt:lpstr>Another example of raised beds in a vacant lot</vt:lpstr>
      <vt:lpstr>Red Hook Farms: One Raised Bed</vt:lpstr>
      <vt:lpstr>An outdoor aquaponics system</vt:lpstr>
      <vt:lpstr>Outdoor rooftop farming</vt:lpstr>
      <vt:lpstr>Greenhouse hydroponics on a rooftop</vt:lpstr>
      <vt:lpstr>Rooftop farming can comprise multiple production typologies</vt:lpstr>
      <vt:lpstr>Indoor agriculture</vt:lpstr>
      <vt:lpstr>Indoor vertical farming</vt:lpstr>
      <vt:lpstr>Large greenhouse facilities</vt:lpstr>
      <vt:lpstr>Shipping container farming</vt:lpstr>
      <vt:lpstr>Indoor vertical farming in a classroom</vt:lpstr>
      <vt:lpstr>Other production considerations</vt:lpstr>
      <vt:lpstr>Urban growing in small spaces necessitates greater use of hand-labor</vt:lpstr>
      <vt:lpstr>Labor requirements of urban agriculture </vt:lpstr>
      <vt:lpstr>Urban growers often practice integrated pest management strategies</vt:lpstr>
      <vt:lpstr>Compost creation and use is common on urban agriculture operations</vt:lpstr>
      <vt:lpstr>Markets</vt:lpstr>
      <vt:lpstr>Types of markets</vt:lpstr>
      <vt:lpstr>Commercial markets</vt:lpstr>
      <vt:lpstr>Wholesaling</vt:lpstr>
      <vt:lpstr>Distribution as part of the food system</vt:lpstr>
      <vt:lpstr>Direct-to-consumer</vt:lpstr>
      <vt:lpstr>Types of DTC outlets</vt:lpstr>
      <vt:lpstr>Direct-to-consumer marketing over-indexes in urban areas</vt:lpstr>
      <vt:lpstr>Direct-to-consumer farms are a cornerstone of direct sales in urban areas</vt:lpstr>
      <vt:lpstr>Bay Branch Farm online sales</vt:lpstr>
      <vt:lpstr>Community supported agriculture (CSA)</vt:lpstr>
      <vt:lpstr>Examples of CSA boxes</vt:lpstr>
      <vt:lpstr>Supplemental markets</vt:lpstr>
      <vt:lpstr>Agritourism</vt:lpstr>
      <vt:lpstr>Weddings</vt:lpstr>
      <vt:lpstr>Farm dinners and other events</vt:lpstr>
      <vt:lpstr>Farm dollar shares</vt:lpstr>
      <vt:lpstr>Value-added products</vt:lpstr>
      <vt:lpstr>Value added products</vt:lpstr>
      <vt:lpstr>Services</vt:lpstr>
      <vt:lpstr>Non-commercial markets</vt:lpstr>
      <vt:lpstr>“Community-based” enterprises</vt:lpstr>
      <vt:lpstr>Collaboration is key at the New Roots Community Farm</vt:lpstr>
      <vt:lpstr>Food bank donations</vt:lpstr>
      <vt:lpstr>Social enterprises</vt:lpstr>
      <vt:lpstr>Red Hook Farms</vt:lpstr>
      <vt:lpstr>Example: Growing Gardens</vt:lpstr>
      <vt:lpstr>Business structures</vt:lpstr>
      <vt:lpstr>For profit structures</vt:lpstr>
      <vt:lpstr>Non-profit structures</vt:lpstr>
      <vt:lpstr>Cooperatives</vt:lpstr>
      <vt:lpstr>Cooperative gathering and decision making</vt:lpstr>
      <vt:lpstr>Course 3 recap and next steps</vt:lpstr>
      <vt:lpstr>Urban agriculture, USDA description</vt:lpstr>
      <vt:lpstr>Some programmatic definitions may be required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Kyle Patricia Karnuta</dc:creator>
  <cp:lastModifiedBy>Kyle Patricia Karnuta</cp:lastModifiedBy>
  <cp:revision>2</cp:revision>
  <dcterms:created xsi:type="dcterms:W3CDTF">2024-12-23T21:44:43Z</dcterms:created>
  <dcterms:modified xsi:type="dcterms:W3CDTF">2025-04-28T19:49:33Z</dcterms:modified>
</cp:coreProperties>
</file>