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592" r:id="rId2"/>
    <p:sldId id="661" r:id="rId3"/>
    <p:sldId id="593" r:id="rId4"/>
    <p:sldId id="594" r:id="rId5"/>
    <p:sldId id="595" r:id="rId6"/>
    <p:sldId id="596" r:id="rId7"/>
    <p:sldId id="557" r:id="rId8"/>
    <p:sldId id="599" r:id="rId9"/>
    <p:sldId id="826" r:id="rId10"/>
    <p:sldId id="666" r:id="rId11"/>
    <p:sldId id="671" r:id="rId12"/>
    <p:sldId id="610" r:id="rId13"/>
    <p:sldId id="653" r:id="rId14"/>
    <p:sldId id="608" r:id="rId15"/>
    <p:sldId id="609" r:id="rId16"/>
    <p:sldId id="611" r:id="rId17"/>
    <p:sldId id="612" r:id="rId18"/>
    <p:sldId id="613" r:id="rId19"/>
    <p:sldId id="654" r:id="rId20"/>
    <p:sldId id="615" r:id="rId21"/>
    <p:sldId id="614" r:id="rId22"/>
    <p:sldId id="655" r:id="rId23"/>
    <p:sldId id="616" r:id="rId24"/>
    <p:sldId id="617" r:id="rId25"/>
    <p:sldId id="620" r:id="rId26"/>
    <p:sldId id="621" r:id="rId27"/>
    <p:sldId id="622" r:id="rId28"/>
    <p:sldId id="623" r:id="rId29"/>
    <p:sldId id="624" r:id="rId30"/>
    <p:sldId id="651" r:id="rId31"/>
    <p:sldId id="628" r:id="rId32"/>
    <p:sldId id="630" r:id="rId33"/>
    <p:sldId id="629" r:id="rId34"/>
    <p:sldId id="634" r:id="rId35"/>
    <p:sldId id="652" r:id="rId36"/>
    <p:sldId id="639" r:id="rId37"/>
    <p:sldId id="640" r:id="rId38"/>
    <p:sldId id="641" r:id="rId39"/>
    <p:sldId id="644" r:id="rId40"/>
    <p:sldId id="645" r:id="rId41"/>
    <p:sldId id="585" r:id="rId42"/>
    <p:sldId id="643" r:id="rId43"/>
    <p:sldId id="660" r:id="rId44"/>
    <p:sldId id="668" r:id="rId45"/>
    <p:sldId id="672" r:id="rId46"/>
  </p:sldIdLst>
  <p:sldSz cx="9144000" cy="5143500" type="screen16x9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deo: Course 1 Orientation" id="{C7635F8B-4D7A-FD4A-810F-B0CAF419B465}">
          <p14:sldIdLst>
            <p14:sldId id="592"/>
            <p14:sldId id="661"/>
            <p14:sldId id="593"/>
            <p14:sldId id="594"/>
            <p14:sldId id="595"/>
            <p14:sldId id="596"/>
            <p14:sldId id="557"/>
            <p14:sldId id="599"/>
            <p14:sldId id="826"/>
            <p14:sldId id="666"/>
          </p14:sldIdLst>
        </p14:section>
        <p14:section name="Video: pre-training assessment" id="{0FE61A67-35AD-FC48-8AE0-D6236FB3AB39}">
          <p14:sldIdLst>
            <p14:sldId id="671"/>
          </p14:sldIdLst>
        </p14:section>
        <p14:section name="Video: A History of Urban Agriculture in the United States" id="{D6153622-96F0-CF4E-A0BB-393902A52003}">
          <p14:sldIdLst>
            <p14:sldId id="610"/>
            <p14:sldId id="653"/>
            <p14:sldId id="608"/>
            <p14:sldId id="609"/>
            <p14:sldId id="611"/>
            <p14:sldId id="612"/>
            <p14:sldId id="613"/>
            <p14:sldId id="654"/>
            <p14:sldId id="615"/>
            <p14:sldId id="614"/>
            <p14:sldId id="655"/>
            <p14:sldId id="616"/>
            <p14:sldId id="617"/>
            <p14:sldId id="620"/>
            <p14:sldId id="621"/>
            <p14:sldId id="622"/>
            <p14:sldId id="623"/>
            <p14:sldId id="624"/>
          </p14:sldIdLst>
        </p14:section>
        <p14:section name="Video: Urban Agriculture and the USDA" id="{69940252-47FC-0245-8680-31661B6029C9}">
          <p14:sldIdLst>
            <p14:sldId id="651"/>
            <p14:sldId id="628"/>
            <p14:sldId id="630"/>
            <p14:sldId id="629"/>
            <p14:sldId id="634"/>
            <p14:sldId id="652"/>
            <p14:sldId id="639"/>
            <p14:sldId id="640"/>
            <p14:sldId id="641"/>
            <p14:sldId id="644"/>
            <p14:sldId id="645"/>
            <p14:sldId id="585"/>
            <p14:sldId id="643"/>
            <p14:sldId id="660"/>
            <p14:sldId id="668"/>
          </p14:sldIdLst>
        </p14:section>
        <p14:section name="Video: recap and next steps" id="{772204B8-D9FA-F946-AF04-CFAB95ED5B2D}">
          <p14:sldIdLst>
            <p14:sldId id="6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1B"/>
    <a:srgbClr val="6EB53F"/>
    <a:srgbClr val="EF4035"/>
    <a:srgbClr val="006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15259-E5A9-8A42-9DB4-2BF1A82C5D43}" v="1" dt="2025-04-25T12:51:12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6" autoAdjust="0"/>
    <p:restoredTop sz="95840" autoAdjust="0"/>
  </p:normalViewPr>
  <p:slideViewPr>
    <p:cSldViewPr snapToGrid="0" snapToObjects="1">
      <p:cViewPr varScale="1">
        <p:scale>
          <a:sx n="143" d="100"/>
          <a:sy n="143" d="100"/>
        </p:scale>
        <p:origin x="592" y="19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0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Patricia Karnuta" userId="82361d48-8bea-4924-8944-c280714f0564" providerId="ADAL" clId="{CA9AE8F0-3E86-E24A-A34C-46C3970BE43A}"/>
    <pc:docChg chg="custSel addSld delSld modSld addSection modSection">
      <pc:chgData name="Kyle Patricia Karnuta" userId="82361d48-8bea-4924-8944-c280714f0564" providerId="ADAL" clId="{CA9AE8F0-3E86-E24A-A34C-46C3970BE43A}" dt="2025-03-19T14:41:08.466" v="217" actId="1076"/>
      <pc:docMkLst>
        <pc:docMk/>
      </pc:docMkLst>
      <pc:sldChg chg="modSp mod">
        <pc:chgData name="Kyle Patricia Karnuta" userId="82361d48-8bea-4924-8944-c280714f0564" providerId="ADAL" clId="{CA9AE8F0-3E86-E24A-A34C-46C3970BE43A}" dt="2025-03-19T14:25:24.151" v="7" actId="27636"/>
        <pc:sldMkLst>
          <pc:docMk/>
          <pc:sldMk cId="2592735994" sldId="599"/>
        </pc:sldMkLst>
        <pc:spChg chg="mod">
          <ac:chgData name="Kyle Patricia Karnuta" userId="82361d48-8bea-4924-8944-c280714f0564" providerId="ADAL" clId="{CA9AE8F0-3E86-E24A-A34C-46C3970BE43A}" dt="2025-03-19T14:25:24.151" v="7" actId="27636"/>
          <ac:spMkLst>
            <pc:docMk/>
            <pc:sldMk cId="2592735994" sldId="599"/>
            <ac:spMk id="5" creationId="{E3214E65-9968-298E-AB3F-0BB29AF3E839}"/>
          </ac:spMkLst>
        </pc:spChg>
      </pc:sldChg>
      <pc:sldChg chg="modSp mod">
        <pc:chgData name="Kyle Patricia Karnuta" userId="82361d48-8bea-4924-8944-c280714f0564" providerId="ADAL" clId="{CA9AE8F0-3E86-E24A-A34C-46C3970BE43A}" dt="2025-03-19T14:31:00.613" v="94" actId="27636"/>
        <pc:sldMkLst>
          <pc:docMk/>
          <pc:sldMk cId="3166387488" sldId="610"/>
        </pc:sldMkLst>
        <pc:spChg chg="mod">
          <ac:chgData name="Kyle Patricia Karnuta" userId="82361d48-8bea-4924-8944-c280714f0564" providerId="ADAL" clId="{CA9AE8F0-3E86-E24A-A34C-46C3970BE43A}" dt="2025-03-19T14:31:00.613" v="94" actId="27636"/>
          <ac:spMkLst>
            <pc:docMk/>
            <pc:sldMk cId="3166387488" sldId="610"/>
            <ac:spMk id="3" creationId="{30D8FCFB-E5EF-219E-1DB7-1E04EE06A73D}"/>
          </ac:spMkLst>
        </pc:spChg>
      </pc:sldChg>
      <pc:sldChg chg="del">
        <pc:chgData name="Kyle Patricia Karnuta" userId="82361d48-8bea-4924-8944-c280714f0564" providerId="ADAL" clId="{CA9AE8F0-3E86-E24A-A34C-46C3970BE43A}" dt="2025-03-19T14:33:27.050" v="95" actId="2696"/>
        <pc:sldMkLst>
          <pc:docMk/>
          <pc:sldMk cId="3391810755" sldId="618"/>
        </pc:sldMkLst>
      </pc:sldChg>
      <pc:sldChg chg="del">
        <pc:chgData name="Kyle Patricia Karnuta" userId="82361d48-8bea-4924-8944-c280714f0564" providerId="ADAL" clId="{CA9AE8F0-3E86-E24A-A34C-46C3970BE43A}" dt="2025-03-19T14:33:27.050" v="95" actId="2696"/>
        <pc:sldMkLst>
          <pc:docMk/>
          <pc:sldMk cId="3596612275" sldId="619"/>
        </pc:sldMkLst>
      </pc:sldChg>
      <pc:sldChg chg="del">
        <pc:chgData name="Kyle Patricia Karnuta" userId="82361d48-8bea-4924-8944-c280714f0564" providerId="ADAL" clId="{CA9AE8F0-3E86-E24A-A34C-46C3970BE43A}" dt="2025-03-19T14:34:23.584" v="97" actId="2696"/>
        <pc:sldMkLst>
          <pc:docMk/>
          <pc:sldMk cId="3040021908" sldId="625"/>
        </pc:sldMkLst>
      </pc:sldChg>
      <pc:sldChg chg="addSp modSp mod">
        <pc:chgData name="Kyle Patricia Karnuta" userId="82361d48-8bea-4924-8944-c280714f0564" providerId="ADAL" clId="{CA9AE8F0-3E86-E24A-A34C-46C3970BE43A}" dt="2025-03-19T14:38:34.618" v="152" actId="13244"/>
        <pc:sldMkLst>
          <pc:docMk/>
          <pc:sldMk cId="1382025550" sldId="630"/>
        </pc:sldMkLst>
        <pc:spChg chg="ord">
          <ac:chgData name="Kyle Patricia Karnuta" userId="82361d48-8bea-4924-8944-c280714f0564" providerId="ADAL" clId="{CA9AE8F0-3E86-E24A-A34C-46C3970BE43A}" dt="2025-03-19T14:38:31.467" v="151" actId="13244"/>
          <ac:spMkLst>
            <pc:docMk/>
            <pc:sldMk cId="1382025550" sldId="630"/>
            <ac:spMk id="5" creationId="{18B98555-ADDF-6297-9439-25C17D03E699}"/>
          </ac:spMkLst>
        </pc:spChg>
        <pc:picChg chg="add mod">
          <ac:chgData name="Kyle Patricia Karnuta" userId="82361d48-8bea-4924-8944-c280714f0564" providerId="ADAL" clId="{CA9AE8F0-3E86-E24A-A34C-46C3970BE43A}" dt="2025-03-19T14:37:59.246" v="137" actId="1076"/>
          <ac:picMkLst>
            <pc:docMk/>
            <pc:sldMk cId="1382025550" sldId="630"/>
            <ac:picMk id="2" creationId="{FAE364C9-FDE3-9273-52EC-74775B2B8E07}"/>
          </ac:picMkLst>
        </pc:picChg>
        <pc:picChg chg="mod ord">
          <ac:chgData name="Kyle Patricia Karnuta" userId="82361d48-8bea-4924-8944-c280714f0564" providerId="ADAL" clId="{CA9AE8F0-3E86-E24A-A34C-46C3970BE43A}" dt="2025-03-19T14:38:34.618" v="152" actId="13244"/>
          <ac:picMkLst>
            <pc:docMk/>
            <pc:sldMk cId="1382025550" sldId="630"/>
            <ac:picMk id="3" creationId="{6B2D390B-8E4F-214E-2837-06210C004A6D}"/>
          </ac:picMkLst>
        </pc:picChg>
      </pc:sldChg>
      <pc:sldChg chg="del">
        <pc:chgData name="Kyle Patricia Karnuta" userId="82361d48-8bea-4924-8944-c280714f0564" providerId="ADAL" clId="{CA9AE8F0-3E86-E24A-A34C-46C3970BE43A}" dt="2025-03-19T14:38:20.504" v="149" actId="2696"/>
        <pc:sldMkLst>
          <pc:docMk/>
          <pc:sldMk cId="2579724934" sldId="631"/>
        </pc:sldMkLst>
      </pc:sldChg>
      <pc:sldChg chg="del">
        <pc:chgData name="Kyle Patricia Karnuta" userId="82361d48-8bea-4924-8944-c280714f0564" providerId="ADAL" clId="{CA9AE8F0-3E86-E24A-A34C-46C3970BE43A}" dt="2025-03-19T14:39:11.135" v="153" actId="2696"/>
        <pc:sldMkLst>
          <pc:docMk/>
          <pc:sldMk cId="3225290293" sldId="650"/>
        </pc:sldMkLst>
      </pc:sldChg>
      <pc:sldChg chg="modSp mod">
        <pc:chgData name="Kyle Patricia Karnuta" userId="82361d48-8bea-4924-8944-c280714f0564" providerId="ADAL" clId="{CA9AE8F0-3E86-E24A-A34C-46C3970BE43A}" dt="2025-03-19T14:36:15.371" v="133" actId="403"/>
        <pc:sldMkLst>
          <pc:docMk/>
          <pc:sldMk cId="3308342238" sldId="651"/>
        </pc:sldMkLst>
        <pc:spChg chg="mod">
          <ac:chgData name="Kyle Patricia Karnuta" userId="82361d48-8bea-4924-8944-c280714f0564" providerId="ADAL" clId="{CA9AE8F0-3E86-E24A-A34C-46C3970BE43A}" dt="2025-03-19T14:36:15.371" v="133" actId="403"/>
          <ac:spMkLst>
            <pc:docMk/>
            <pc:sldMk cId="3308342238" sldId="651"/>
            <ac:spMk id="2" creationId="{A3909BFE-B6F5-77C6-DBCF-2ABA96BAEEE2}"/>
          </ac:spMkLst>
        </pc:spChg>
      </pc:sldChg>
      <pc:sldChg chg="modSp mod">
        <pc:chgData name="Kyle Patricia Karnuta" userId="82361d48-8bea-4924-8944-c280714f0564" providerId="ADAL" clId="{CA9AE8F0-3E86-E24A-A34C-46C3970BE43A}" dt="2025-03-19T14:39:35.019" v="156" actId="20577"/>
        <pc:sldMkLst>
          <pc:docMk/>
          <pc:sldMk cId="2442312278" sldId="652"/>
        </pc:sldMkLst>
        <pc:spChg chg="mod">
          <ac:chgData name="Kyle Patricia Karnuta" userId="82361d48-8bea-4924-8944-c280714f0564" providerId="ADAL" clId="{CA9AE8F0-3E86-E24A-A34C-46C3970BE43A}" dt="2025-03-19T14:39:35.019" v="156" actId="20577"/>
          <ac:spMkLst>
            <pc:docMk/>
            <pc:sldMk cId="2442312278" sldId="652"/>
            <ac:spMk id="2" creationId="{0BEC335D-F388-C3F5-68D2-3D72231B918D}"/>
          </ac:spMkLst>
        </pc:spChg>
      </pc:sldChg>
      <pc:sldChg chg="del">
        <pc:chgData name="Kyle Patricia Karnuta" userId="82361d48-8bea-4924-8944-c280714f0564" providerId="ADAL" clId="{CA9AE8F0-3E86-E24A-A34C-46C3970BE43A}" dt="2025-03-19T14:33:27.050" v="95" actId="2696"/>
        <pc:sldMkLst>
          <pc:docMk/>
          <pc:sldMk cId="810333634" sldId="656"/>
        </pc:sldMkLst>
      </pc:sldChg>
      <pc:sldChg chg="del">
        <pc:chgData name="Kyle Patricia Karnuta" userId="82361d48-8bea-4924-8944-c280714f0564" providerId="ADAL" clId="{CA9AE8F0-3E86-E24A-A34C-46C3970BE43A}" dt="2025-03-19T14:33:27.050" v="95" actId="2696"/>
        <pc:sldMkLst>
          <pc:docMk/>
          <pc:sldMk cId="1588199326" sldId="657"/>
        </pc:sldMkLst>
      </pc:sldChg>
      <pc:sldChg chg="del">
        <pc:chgData name="Kyle Patricia Karnuta" userId="82361d48-8bea-4924-8944-c280714f0564" providerId="ADAL" clId="{CA9AE8F0-3E86-E24A-A34C-46C3970BE43A}" dt="2025-03-19T14:33:58.173" v="96" actId="2696"/>
        <pc:sldMkLst>
          <pc:docMk/>
          <pc:sldMk cId="3160307481" sldId="658"/>
        </pc:sldMkLst>
      </pc:sldChg>
      <pc:sldChg chg="del">
        <pc:chgData name="Kyle Patricia Karnuta" userId="82361d48-8bea-4924-8944-c280714f0564" providerId="ADAL" clId="{CA9AE8F0-3E86-E24A-A34C-46C3970BE43A}" dt="2025-03-19T14:34:56.168" v="98" actId="2696"/>
        <pc:sldMkLst>
          <pc:docMk/>
          <pc:sldMk cId="123584850" sldId="659"/>
        </pc:sldMkLst>
      </pc:sldChg>
      <pc:sldChg chg="modSp mod">
        <pc:chgData name="Kyle Patricia Karnuta" userId="82361d48-8bea-4924-8944-c280714f0564" providerId="ADAL" clId="{CA9AE8F0-3E86-E24A-A34C-46C3970BE43A}" dt="2025-03-19T14:29:37.188" v="40"/>
        <pc:sldMkLst>
          <pc:docMk/>
          <pc:sldMk cId="3950222260" sldId="666"/>
        </pc:sldMkLst>
        <pc:spChg chg="mod">
          <ac:chgData name="Kyle Patricia Karnuta" userId="82361d48-8bea-4924-8944-c280714f0564" providerId="ADAL" clId="{CA9AE8F0-3E86-E24A-A34C-46C3970BE43A}" dt="2025-03-19T14:29:37.188" v="40"/>
          <ac:spMkLst>
            <pc:docMk/>
            <pc:sldMk cId="3950222260" sldId="666"/>
            <ac:spMk id="3" creationId="{2A52C7D5-C81D-3B4A-3F73-8398C232EA91}"/>
          </ac:spMkLst>
        </pc:spChg>
      </pc:sldChg>
      <pc:sldChg chg="del">
        <pc:chgData name="Kyle Patricia Karnuta" userId="82361d48-8bea-4924-8944-c280714f0564" providerId="ADAL" clId="{CA9AE8F0-3E86-E24A-A34C-46C3970BE43A}" dt="2025-03-19T14:35:49.060" v="99" actId="2696"/>
        <pc:sldMkLst>
          <pc:docMk/>
          <pc:sldMk cId="1410145673" sldId="667"/>
        </pc:sldMkLst>
      </pc:sldChg>
      <pc:sldChg chg="modSp mod">
        <pc:chgData name="Kyle Patricia Karnuta" userId="82361d48-8bea-4924-8944-c280714f0564" providerId="ADAL" clId="{CA9AE8F0-3E86-E24A-A34C-46C3970BE43A}" dt="2025-03-19T14:26:03.332" v="38" actId="20577"/>
        <pc:sldMkLst>
          <pc:docMk/>
          <pc:sldMk cId="1158423609" sldId="670"/>
        </pc:sldMkLst>
      </pc:sldChg>
      <pc:sldChg chg="modSp add mod">
        <pc:chgData name="Kyle Patricia Karnuta" userId="82361d48-8bea-4924-8944-c280714f0564" providerId="ADAL" clId="{CA9AE8F0-3E86-E24A-A34C-46C3970BE43A}" dt="2025-03-19T14:30:29.259" v="66" actId="20577"/>
        <pc:sldMkLst>
          <pc:docMk/>
          <pc:sldMk cId="2058643328" sldId="671"/>
        </pc:sldMkLst>
        <pc:spChg chg="mod">
          <ac:chgData name="Kyle Patricia Karnuta" userId="82361d48-8bea-4924-8944-c280714f0564" providerId="ADAL" clId="{CA9AE8F0-3E86-E24A-A34C-46C3970BE43A}" dt="2025-03-19T14:30:29.259" v="66" actId="20577"/>
          <ac:spMkLst>
            <pc:docMk/>
            <pc:sldMk cId="2058643328" sldId="671"/>
            <ac:spMk id="3" creationId="{89F31027-C7FC-D130-2219-E5507CE9D37A}"/>
          </ac:spMkLst>
        </pc:spChg>
      </pc:sldChg>
      <pc:sldChg chg="modSp add mod">
        <pc:chgData name="Kyle Patricia Karnuta" userId="82361d48-8bea-4924-8944-c280714f0564" providerId="ADAL" clId="{CA9AE8F0-3E86-E24A-A34C-46C3970BE43A}" dt="2025-03-19T14:41:08.466" v="217" actId="1076"/>
        <pc:sldMkLst>
          <pc:docMk/>
          <pc:sldMk cId="123089152" sldId="672"/>
        </pc:sldMkLst>
        <pc:spChg chg="mod">
          <ac:chgData name="Kyle Patricia Karnuta" userId="82361d48-8bea-4924-8944-c280714f0564" providerId="ADAL" clId="{CA9AE8F0-3E86-E24A-A34C-46C3970BE43A}" dt="2025-03-19T14:41:08.466" v="217" actId="1076"/>
          <ac:spMkLst>
            <pc:docMk/>
            <pc:sldMk cId="123089152" sldId="672"/>
            <ac:spMk id="2" creationId="{E3B92D19-70D5-6540-9875-9FFDB97736CE}"/>
          </ac:spMkLst>
        </pc:spChg>
      </pc:sldChg>
    </pc:docChg>
  </pc:docChgLst>
  <pc:docChgLst>
    <pc:chgData name="Kyle Patricia Karnuta" userId="82361d48-8bea-4924-8944-c280714f0564" providerId="ADAL" clId="{76415259-E5A9-8A42-9DB4-2BF1A82C5D43}"/>
    <pc:docChg chg="undo custSel addSld delSld modSld modSection">
      <pc:chgData name="Kyle Patricia Karnuta" userId="82361d48-8bea-4924-8944-c280714f0564" providerId="ADAL" clId="{76415259-E5A9-8A42-9DB4-2BF1A82C5D43}" dt="2025-04-25T12:51:52.983" v="307" actId="20577"/>
      <pc:docMkLst>
        <pc:docMk/>
      </pc:docMkLst>
      <pc:sldChg chg="modSp mod">
        <pc:chgData name="Kyle Patricia Karnuta" userId="82361d48-8bea-4924-8944-c280714f0564" providerId="ADAL" clId="{76415259-E5A9-8A42-9DB4-2BF1A82C5D43}" dt="2025-04-22T15:06:43.326" v="207" actId="27636"/>
        <pc:sldMkLst>
          <pc:docMk/>
          <pc:sldMk cId="1707299735" sldId="557"/>
        </pc:sldMkLst>
        <pc:spChg chg="mod">
          <ac:chgData name="Kyle Patricia Karnuta" userId="82361d48-8bea-4924-8944-c280714f0564" providerId="ADAL" clId="{76415259-E5A9-8A42-9DB4-2BF1A82C5D43}" dt="2025-04-22T15:06:43.326" v="207" actId="27636"/>
          <ac:spMkLst>
            <pc:docMk/>
            <pc:sldMk cId="1707299735" sldId="557"/>
            <ac:spMk id="5" creationId="{E3214E65-9968-298E-AB3F-0BB29AF3E839}"/>
          </ac:spMkLst>
        </pc:spChg>
      </pc:sldChg>
      <pc:sldChg chg="modSp mod">
        <pc:chgData name="Kyle Patricia Karnuta" userId="82361d48-8bea-4924-8944-c280714f0564" providerId="ADAL" clId="{76415259-E5A9-8A42-9DB4-2BF1A82C5D43}" dt="2025-04-22T15:07:12.986" v="269" actId="20577"/>
        <pc:sldMkLst>
          <pc:docMk/>
          <pc:sldMk cId="2592735994" sldId="599"/>
        </pc:sldMkLst>
        <pc:spChg chg="mod">
          <ac:chgData name="Kyle Patricia Karnuta" userId="82361d48-8bea-4924-8944-c280714f0564" providerId="ADAL" clId="{76415259-E5A9-8A42-9DB4-2BF1A82C5D43}" dt="2025-04-22T15:07:12.986" v="269" actId="20577"/>
          <ac:spMkLst>
            <pc:docMk/>
            <pc:sldMk cId="2592735994" sldId="599"/>
            <ac:spMk id="5" creationId="{E3214E65-9968-298E-AB3F-0BB29AF3E839}"/>
          </ac:spMkLst>
        </pc:spChg>
      </pc:sldChg>
      <pc:sldChg chg="del">
        <pc:chgData name="Kyle Patricia Karnuta" userId="82361d48-8bea-4924-8944-c280714f0564" providerId="ADAL" clId="{76415259-E5A9-8A42-9DB4-2BF1A82C5D43}" dt="2025-04-25T12:51:16.343" v="273" actId="2696"/>
        <pc:sldMkLst>
          <pc:docMk/>
          <pc:sldMk cId="4136412233" sldId="607"/>
        </pc:sldMkLst>
      </pc:sldChg>
      <pc:sldChg chg="delSp modSp mod modNotesTx">
        <pc:chgData name="Kyle Patricia Karnuta" userId="82361d48-8bea-4924-8944-c280714f0564" providerId="ADAL" clId="{76415259-E5A9-8A42-9DB4-2BF1A82C5D43}" dt="2025-04-15T18:39:24.338" v="124" actId="478"/>
        <pc:sldMkLst>
          <pc:docMk/>
          <pc:sldMk cId="3177439523" sldId="608"/>
        </pc:sldMkLst>
      </pc:sldChg>
      <pc:sldChg chg="delSp modSp mod modNotesTx">
        <pc:chgData name="Kyle Patricia Karnuta" userId="82361d48-8bea-4924-8944-c280714f0564" providerId="ADAL" clId="{76415259-E5A9-8A42-9DB4-2BF1A82C5D43}" dt="2025-04-15T18:39:19.607" v="121" actId="478"/>
        <pc:sldMkLst>
          <pc:docMk/>
          <pc:sldMk cId="1998457305" sldId="609"/>
        </pc:sldMkLst>
      </pc:sldChg>
      <pc:sldChg chg="delSp modSp mod modNotesTx">
        <pc:chgData name="Kyle Patricia Karnuta" userId="82361d48-8bea-4924-8944-c280714f0564" providerId="ADAL" clId="{76415259-E5A9-8A42-9DB4-2BF1A82C5D43}" dt="2025-04-15T18:39:12.584" v="118" actId="478"/>
        <pc:sldMkLst>
          <pc:docMk/>
          <pc:sldMk cId="2727406125" sldId="612"/>
        </pc:sldMkLst>
      </pc:sldChg>
      <pc:sldChg chg="delSp modSp mod modNotesTx">
        <pc:chgData name="Kyle Patricia Karnuta" userId="82361d48-8bea-4924-8944-c280714f0564" providerId="ADAL" clId="{76415259-E5A9-8A42-9DB4-2BF1A82C5D43}" dt="2025-04-15T18:39:07.093" v="115" actId="478"/>
        <pc:sldMkLst>
          <pc:docMk/>
          <pc:sldMk cId="1123753903" sldId="613"/>
        </pc:sldMkLst>
      </pc:sldChg>
      <pc:sldChg chg="delSp mod modNotesTx">
        <pc:chgData name="Kyle Patricia Karnuta" userId="82361d48-8bea-4924-8944-c280714f0564" providerId="ADAL" clId="{76415259-E5A9-8A42-9DB4-2BF1A82C5D43}" dt="2025-04-15T18:38:50.110" v="106" actId="478"/>
        <pc:sldMkLst>
          <pc:docMk/>
          <pc:sldMk cId="4223180619" sldId="614"/>
        </pc:sldMkLst>
      </pc:sldChg>
      <pc:sldChg chg="delSp modSp mod modNotesTx">
        <pc:chgData name="Kyle Patricia Karnuta" userId="82361d48-8bea-4924-8944-c280714f0564" providerId="ADAL" clId="{76415259-E5A9-8A42-9DB4-2BF1A82C5D43}" dt="2025-04-15T18:38:56.589" v="109" actId="478"/>
        <pc:sldMkLst>
          <pc:docMk/>
          <pc:sldMk cId="1731710884" sldId="615"/>
        </pc:sldMkLst>
      </pc:sldChg>
      <pc:sldChg chg="delSp modSp mod modNotesTx">
        <pc:chgData name="Kyle Patricia Karnuta" userId="82361d48-8bea-4924-8944-c280714f0564" providerId="ADAL" clId="{76415259-E5A9-8A42-9DB4-2BF1A82C5D43}" dt="2025-04-15T18:38:33.350" v="101" actId="478"/>
        <pc:sldMkLst>
          <pc:docMk/>
          <pc:sldMk cId="2759776657" sldId="617"/>
        </pc:sldMkLst>
      </pc:sldChg>
      <pc:sldChg chg="delSp modSp mod modNotesTx">
        <pc:chgData name="Kyle Patricia Karnuta" userId="82361d48-8bea-4924-8944-c280714f0564" providerId="ADAL" clId="{76415259-E5A9-8A42-9DB4-2BF1A82C5D43}" dt="2025-04-15T18:38:24.548" v="97" actId="478"/>
        <pc:sldMkLst>
          <pc:docMk/>
          <pc:sldMk cId="2023541165" sldId="620"/>
        </pc:sldMkLst>
      </pc:sldChg>
      <pc:sldChg chg="delSp modSp mod modNotesTx">
        <pc:chgData name="Kyle Patricia Karnuta" userId="82361d48-8bea-4924-8944-c280714f0564" providerId="ADAL" clId="{76415259-E5A9-8A42-9DB4-2BF1A82C5D43}" dt="2025-04-15T18:37:38.965" v="93" actId="478"/>
        <pc:sldMkLst>
          <pc:docMk/>
          <pc:sldMk cId="3907314315" sldId="621"/>
        </pc:sldMkLst>
      </pc:sldChg>
      <pc:sldChg chg="delSp modSp mod modNotesTx">
        <pc:chgData name="Kyle Patricia Karnuta" userId="82361d48-8bea-4924-8944-c280714f0564" providerId="ADAL" clId="{76415259-E5A9-8A42-9DB4-2BF1A82C5D43}" dt="2025-04-15T18:37:40.377" v="94" actId="478"/>
        <pc:sldMkLst>
          <pc:docMk/>
          <pc:sldMk cId="1676584354" sldId="622"/>
        </pc:sldMkLst>
      </pc:sldChg>
      <pc:sldChg chg="delSp modSp mod modNotesTx">
        <pc:chgData name="Kyle Patricia Karnuta" userId="82361d48-8bea-4924-8944-c280714f0564" providerId="ADAL" clId="{76415259-E5A9-8A42-9DB4-2BF1A82C5D43}" dt="2025-04-15T18:37:19.067" v="83"/>
        <pc:sldMkLst>
          <pc:docMk/>
          <pc:sldMk cId="1397508776" sldId="624"/>
        </pc:sldMkLst>
      </pc:sldChg>
      <pc:sldChg chg="delSp modSp mod modNotesTx">
        <pc:chgData name="Kyle Patricia Karnuta" userId="82361d48-8bea-4924-8944-c280714f0564" providerId="ADAL" clId="{76415259-E5A9-8A42-9DB4-2BF1A82C5D43}" dt="2025-04-15T18:37:14.250" v="79"/>
        <pc:sldMkLst>
          <pc:docMk/>
          <pc:sldMk cId="1382025550" sldId="630"/>
        </pc:sldMkLst>
      </pc:sldChg>
      <pc:sldChg chg="delSp modSp mod modNotesTx">
        <pc:chgData name="Kyle Patricia Karnuta" userId="82361d48-8bea-4924-8944-c280714f0564" providerId="ADAL" clId="{76415259-E5A9-8A42-9DB4-2BF1A82C5D43}" dt="2025-04-15T18:37:05.912" v="75" actId="478"/>
        <pc:sldMkLst>
          <pc:docMk/>
          <pc:sldMk cId="4188196765" sldId="639"/>
        </pc:sldMkLst>
      </pc:sldChg>
      <pc:sldChg chg="delSp modSp mod modNotesTx">
        <pc:chgData name="Kyle Patricia Karnuta" userId="82361d48-8bea-4924-8944-c280714f0564" providerId="ADAL" clId="{76415259-E5A9-8A42-9DB4-2BF1A82C5D43}" dt="2025-04-15T18:37:00.563" v="72" actId="478"/>
        <pc:sldMkLst>
          <pc:docMk/>
          <pc:sldMk cId="4156426230" sldId="640"/>
        </pc:sldMkLst>
      </pc:sldChg>
      <pc:sldChg chg="delSp modSp mod modNotesTx">
        <pc:chgData name="Kyle Patricia Karnuta" userId="82361d48-8bea-4924-8944-c280714f0564" providerId="ADAL" clId="{76415259-E5A9-8A42-9DB4-2BF1A82C5D43}" dt="2025-04-15T18:39:02.671" v="112" actId="478"/>
        <pc:sldMkLst>
          <pc:docMk/>
          <pc:sldMk cId="3051771065" sldId="654"/>
        </pc:sldMkLst>
      </pc:sldChg>
      <pc:sldChg chg="delSp modSp mod modNotesTx">
        <pc:chgData name="Kyle Patricia Karnuta" userId="82361d48-8bea-4924-8944-c280714f0564" providerId="ADAL" clId="{76415259-E5A9-8A42-9DB4-2BF1A82C5D43}" dt="2025-04-15T18:38:41.650" v="104" actId="478"/>
        <pc:sldMkLst>
          <pc:docMk/>
          <pc:sldMk cId="752814402" sldId="655"/>
        </pc:sldMkLst>
      </pc:sldChg>
      <pc:sldChg chg="modSp mod">
        <pc:chgData name="Kyle Patricia Karnuta" userId="82361d48-8bea-4924-8944-c280714f0564" providerId="ADAL" clId="{76415259-E5A9-8A42-9DB4-2BF1A82C5D43}" dt="2025-04-25T12:51:52.983" v="307" actId="20577"/>
        <pc:sldMkLst>
          <pc:docMk/>
          <pc:sldMk cId="3950222260" sldId="666"/>
        </pc:sldMkLst>
        <pc:spChg chg="mod">
          <ac:chgData name="Kyle Patricia Karnuta" userId="82361d48-8bea-4924-8944-c280714f0564" providerId="ADAL" clId="{76415259-E5A9-8A42-9DB4-2BF1A82C5D43}" dt="2025-04-25T12:51:52.983" v="307" actId="20577"/>
          <ac:spMkLst>
            <pc:docMk/>
            <pc:sldMk cId="3950222260" sldId="666"/>
            <ac:spMk id="3" creationId="{2A52C7D5-C81D-3B4A-3F73-8398C232EA91}"/>
          </ac:spMkLst>
        </pc:spChg>
      </pc:sldChg>
      <pc:sldChg chg="modSp del mod">
        <pc:chgData name="Kyle Patricia Karnuta" userId="82361d48-8bea-4924-8944-c280714f0564" providerId="ADAL" clId="{76415259-E5A9-8A42-9DB4-2BF1A82C5D43}" dt="2025-04-25T12:51:14.243" v="272" actId="2696"/>
        <pc:sldMkLst>
          <pc:docMk/>
          <pc:sldMk cId="1158423609" sldId="670"/>
        </pc:sldMkLst>
      </pc:sldChg>
      <pc:sldChg chg="add">
        <pc:chgData name="Kyle Patricia Karnuta" userId="82361d48-8bea-4924-8944-c280714f0564" providerId="ADAL" clId="{76415259-E5A9-8A42-9DB4-2BF1A82C5D43}" dt="2025-04-25T12:51:12.762" v="271"/>
        <pc:sldMkLst>
          <pc:docMk/>
          <pc:sldMk cId="3554024630" sldId="826"/>
        </pc:sldMkLst>
      </pc:sldChg>
    </pc:docChg>
  </pc:docChgLst>
  <pc:docChgLst>
    <pc:chgData name="Kyle Patricia Karnuta" userId="82361d48-8bea-4924-8944-c280714f0564" providerId="ADAL" clId="{08FBB268-8CAE-0F45-B5BF-31B1AF19591B}"/>
    <pc:docChg chg="addSld delSld modSld modSection">
      <pc:chgData name="Kyle Patricia Karnuta" userId="82361d48-8bea-4924-8944-c280714f0564" providerId="ADAL" clId="{08FBB268-8CAE-0F45-B5BF-31B1AF19591B}" dt="2025-01-16T19:30:13.661" v="7"/>
      <pc:docMkLst>
        <pc:docMk/>
      </pc:docMkLst>
      <pc:sldChg chg="del">
        <pc:chgData name="Kyle Patricia Karnuta" userId="82361d48-8bea-4924-8944-c280714f0564" providerId="ADAL" clId="{08FBB268-8CAE-0F45-B5BF-31B1AF19591B}" dt="2025-01-16T17:45:12.121" v="2" actId="2696"/>
        <pc:sldMkLst>
          <pc:docMk/>
          <pc:sldMk cId="747728283" sldId="267"/>
        </pc:sldMkLst>
      </pc:sldChg>
      <pc:sldChg chg="del">
        <pc:chgData name="Kyle Patricia Karnuta" userId="82361d48-8bea-4924-8944-c280714f0564" providerId="ADAL" clId="{08FBB268-8CAE-0F45-B5BF-31B1AF19591B}" dt="2025-01-16T17:45:12.707" v="3" actId="2696"/>
        <pc:sldMkLst>
          <pc:docMk/>
          <pc:sldMk cId="3190454233" sldId="536"/>
        </pc:sldMkLst>
      </pc:sldChg>
      <pc:sldChg chg="del">
        <pc:chgData name="Kyle Patricia Karnuta" userId="82361d48-8bea-4924-8944-c280714f0564" providerId="ADAL" clId="{08FBB268-8CAE-0F45-B5BF-31B1AF19591B}" dt="2025-01-16T17:45:13.386" v="4" actId="2696"/>
        <pc:sldMkLst>
          <pc:docMk/>
          <pc:sldMk cId="3874509086" sldId="545"/>
        </pc:sldMkLst>
      </pc:sldChg>
      <pc:sldChg chg="del">
        <pc:chgData name="Kyle Patricia Karnuta" userId="82361d48-8bea-4924-8944-c280714f0564" providerId="ADAL" clId="{08FBB268-8CAE-0F45-B5BF-31B1AF19591B}" dt="2025-01-16T17:45:15.385" v="5" actId="2696"/>
        <pc:sldMkLst>
          <pc:docMk/>
          <pc:sldMk cId="414774810" sldId="546"/>
        </pc:sldMkLst>
      </pc:sldChg>
      <pc:sldChg chg="add mod modShow">
        <pc:chgData name="Kyle Patricia Karnuta" userId="82361d48-8bea-4924-8944-c280714f0564" providerId="ADAL" clId="{08FBB268-8CAE-0F45-B5BF-31B1AF19591B}" dt="2025-01-16T17:45:10.112" v="1" actId="729"/>
        <pc:sldMkLst>
          <pc:docMk/>
          <pc:sldMk cId="3950222260" sldId="666"/>
        </pc:sldMkLst>
      </pc:sldChg>
      <pc:sldChg chg="add">
        <pc:chgData name="Kyle Patricia Karnuta" userId="82361d48-8bea-4924-8944-c280714f0564" providerId="ADAL" clId="{08FBB268-8CAE-0F45-B5BF-31B1AF19591B}" dt="2025-01-16T18:23:42.878" v="6"/>
        <pc:sldMkLst>
          <pc:docMk/>
          <pc:sldMk cId="1410145673" sldId="667"/>
        </pc:sldMkLst>
      </pc:sldChg>
      <pc:sldChg chg="add">
        <pc:chgData name="Kyle Patricia Karnuta" userId="82361d48-8bea-4924-8944-c280714f0564" providerId="ADAL" clId="{08FBB268-8CAE-0F45-B5BF-31B1AF19591B}" dt="2025-01-16T19:30:13.661" v="7"/>
        <pc:sldMkLst>
          <pc:docMk/>
          <pc:sldMk cId="645648865" sldId="66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0D8AE-989B-4046-9B65-9D87F6BEB535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C67AA9-027C-B54F-B0F5-E2F22C9689EE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2"/>
              </a:solidFill>
              <a:latin typeface="Work Sans" pitchFamily="2" charset="77"/>
            </a:rPr>
            <a:t>1962</a:t>
          </a:r>
        </a:p>
      </dgm:t>
    </dgm:pt>
    <dgm:pt modelId="{6E273764-F697-C24C-A0DF-821882F119FF}" type="parTrans" cxnId="{D3CB5E0C-9D21-8545-AB4E-CB9CD3681B7B}">
      <dgm:prSet/>
      <dgm:spPr/>
      <dgm:t>
        <a:bodyPr/>
        <a:lstStyle/>
        <a:p>
          <a:endParaRPr lang="en-US"/>
        </a:p>
      </dgm:t>
    </dgm:pt>
    <dgm:pt modelId="{FABF32D3-DB7E-B945-8493-36920A3D9CA8}" type="sibTrans" cxnId="{D3CB5E0C-9D21-8545-AB4E-CB9CD3681B7B}">
      <dgm:prSet/>
      <dgm:spPr/>
      <dgm:t>
        <a:bodyPr/>
        <a:lstStyle/>
        <a:p>
          <a:endParaRPr lang="en-US"/>
        </a:p>
      </dgm:t>
    </dgm:pt>
    <dgm:pt modelId="{5D30B8EC-27C1-B640-B35A-37DA66D7D1EC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Lora" panose="02000503000000020004" pitchFamily="2" charset="77"/>
            </a:rPr>
            <a:t>First urban conservation district</a:t>
          </a:r>
          <a:endParaRPr lang="en-US" dirty="0">
            <a:solidFill>
              <a:schemeClr val="tx2"/>
            </a:solidFill>
          </a:endParaRPr>
        </a:p>
      </dgm:t>
    </dgm:pt>
    <dgm:pt modelId="{5B24D257-FFEA-0146-B9B8-3F07F7E2AED1}" type="parTrans" cxnId="{17B9D743-74B5-944D-8F97-E5E6097C3B7B}">
      <dgm:prSet/>
      <dgm:spPr/>
      <dgm:t>
        <a:bodyPr/>
        <a:lstStyle/>
        <a:p>
          <a:endParaRPr lang="en-US"/>
        </a:p>
      </dgm:t>
    </dgm:pt>
    <dgm:pt modelId="{8E097890-D289-EE4D-9033-158B01ED7221}" type="sibTrans" cxnId="{17B9D743-74B5-944D-8F97-E5E6097C3B7B}">
      <dgm:prSet/>
      <dgm:spPr/>
      <dgm:t>
        <a:bodyPr/>
        <a:lstStyle/>
        <a:p>
          <a:endParaRPr lang="en-US"/>
        </a:p>
      </dgm:t>
    </dgm:pt>
    <dgm:pt modelId="{9DCDA836-BBF7-FE4C-96A5-6ED83AEDB8C9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2"/>
              </a:solidFill>
              <a:latin typeface="Work Sans" pitchFamily="2" charset="77"/>
            </a:rPr>
            <a:t>1976</a:t>
          </a:r>
        </a:p>
      </dgm:t>
    </dgm:pt>
    <dgm:pt modelId="{B14E31EA-B0BD-3448-AD9D-6B9A6090D79E}" type="parTrans" cxnId="{72AFA945-6B9B-D846-86FA-EBBD143F4AC6}">
      <dgm:prSet/>
      <dgm:spPr/>
      <dgm:t>
        <a:bodyPr/>
        <a:lstStyle/>
        <a:p>
          <a:endParaRPr lang="en-US"/>
        </a:p>
      </dgm:t>
    </dgm:pt>
    <dgm:pt modelId="{97076726-99C6-6348-9BB2-B55B7416D560}" type="sibTrans" cxnId="{72AFA945-6B9B-D846-86FA-EBBD143F4AC6}">
      <dgm:prSet/>
      <dgm:spPr/>
      <dgm:t>
        <a:bodyPr/>
        <a:lstStyle/>
        <a:p>
          <a:endParaRPr lang="en-US"/>
        </a:p>
      </dgm:t>
    </dgm:pt>
    <dgm:pt modelId="{F352E4F9-9A6B-8E4A-BF66-1DF9F8C341FD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Lora" panose="02000503000000020004" pitchFamily="2" charset="77"/>
            </a:rPr>
            <a:t>Urban Garden’s Program established</a:t>
          </a:r>
          <a:endParaRPr lang="en-US" dirty="0">
            <a:solidFill>
              <a:schemeClr val="tx2"/>
            </a:solidFill>
          </a:endParaRPr>
        </a:p>
      </dgm:t>
    </dgm:pt>
    <dgm:pt modelId="{DF1F9645-1D03-7647-8664-12B75C9469A1}" type="parTrans" cxnId="{37A9F05C-1E7C-3E46-A299-7975CEF17F2D}">
      <dgm:prSet/>
      <dgm:spPr/>
      <dgm:t>
        <a:bodyPr/>
        <a:lstStyle/>
        <a:p>
          <a:endParaRPr lang="en-US"/>
        </a:p>
      </dgm:t>
    </dgm:pt>
    <dgm:pt modelId="{DF962B31-A4F2-B14C-8F62-21E7C4230550}" type="sibTrans" cxnId="{37A9F05C-1E7C-3E46-A299-7975CEF17F2D}">
      <dgm:prSet/>
      <dgm:spPr/>
      <dgm:t>
        <a:bodyPr/>
        <a:lstStyle/>
        <a:p>
          <a:endParaRPr lang="en-US"/>
        </a:p>
      </dgm:t>
    </dgm:pt>
    <dgm:pt modelId="{487754D4-1B02-064A-A0AE-467159611ACA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2"/>
              </a:solidFill>
              <a:latin typeface="Work Sans" pitchFamily="2" charset="77"/>
            </a:rPr>
            <a:t>1993</a:t>
          </a:r>
        </a:p>
      </dgm:t>
    </dgm:pt>
    <dgm:pt modelId="{15F06F15-CC8B-FF42-A09B-66E3A23D419D}" type="parTrans" cxnId="{18DA3853-D931-4C41-84C0-B4F60297353B}">
      <dgm:prSet/>
      <dgm:spPr/>
      <dgm:t>
        <a:bodyPr/>
        <a:lstStyle/>
        <a:p>
          <a:endParaRPr lang="en-US"/>
        </a:p>
      </dgm:t>
    </dgm:pt>
    <dgm:pt modelId="{461A9301-0EF1-7341-AC89-FDEEDF99B5B7}" type="sibTrans" cxnId="{18DA3853-D931-4C41-84C0-B4F60297353B}">
      <dgm:prSet/>
      <dgm:spPr/>
      <dgm:t>
        <a:bodyPr/>
        <a:lstStyle/>
        <a:p>
          <a:endParaRPr lang="en-US"/>
        </a:p>
      </dgm:t>
    </dgm:pt>
    <dgm:pt modelId="{6D8D2EBD-D835-F34D-BF41-CADE2DB98BA0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2"/>
              </a:solidFill>
              <a:latin typeface="Work Sans" pitchFamily="2" charset="77"/>
            </a:rPr>
            <a:t>1994</a:t>
          </a:r>
        </a:p>
      </dgm:t>
    </dgm:pt>
    <dgm:pt modelId="{81489E93-22F5-E742-8E9A-C274F403EE3D}" type="parTrans" cxnId="{179E2D3E-F28B-3B4F-BDA2-FEDF36C25298}">
      <dgm:prSet/>
      <dgm:spPr/>
      <dgm:t>
        <a:bodyPr/>
        <a:lstStyle/>
        <a:p>
          <a:endParaRPr lang="en-US"/>
        </a:p>
      </dgm:t>
    </dgm:pt>
    <dgm:pt modelId="{6F5269D0-E78E-0340-8F18-4AA58491056B}" type="sibTrans" cxnId="{179E2D3E-F28B-3B4F-BDA2-FEDF36C25298}">
      <dgm:prSet/>
      <dgm:spPr/>
      <dgm:t>
        <a:bodyPr/>
        <a:lstStyle/>
        <a:p>
          <a:endParaRPr lang="en-US"/>
        </a:p>
      </dgm:t>
    </dgm:pt>
    <dgm:pt modelId="{06588AB7-3ED4-D64D-9E73-13138E546169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Lora" panose="02000503000000020004" pitchFamily="2" charset="77"/>
            </a:rPr>
            <a:t>Urban Resources Partnership begins</a:t>
          </a:r>
          <a:endParaRPr lang="en-US" dirty="0">
            <a:solidFill>
              <a:schemeClr val="tx2"/>
            </a:solidFill>
          </a:endParaRPr>
        </a:p>
      </dgm:t>
    </dgm:pt>
    <dgm:pt modelId="{FF1064CF-8ED8-294A-9C8A-7EEEC890B1A6}" type="parTrans" cxnId="{E9C95BDB-422F-9944-9203-780F81D8458A}">
      <dgm:prSet/>
      <dgm:spPr/>
      <dgm:t>
        <a:bodyPr/>
        <a:lstStyle/>
        <a:p>
          <a:endParaRPr lang="en-US"/>
        </a:p>
      </dgm:t>
    </dgm:pt>
    <dgm:pt modelId="{E8ABD0E7-EC26-E245-9C7D-3E58FBBAC797}" type="sibTrans" cxnId="{E9C95BDB-422F-9944-9203-780F81D8458A}">
      <dgm:prSet/>
      <dgm:spPr/>
      <dgm:t>
        <a:bodyPr/>
        <a:lstStyle/>
        <a:p>
          <a:endParaRPr lang="en-US"/>
        </a:p>
      </dgm:t>
    </dgm:pt>
    <dgm:pt modelId="{AEBD9EE7-2BA9-7540-A86D-4545AEC7C677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2"/>
              </a:solidFill>
              <a:latin typeface="Work Sans" pitchFamily="2" charset="77"/>
            </a:rPr>
            <a:t>1999</a:t>
          </a:r>
        </a:p>
      </dgm:t>
    </dgm:pt>
    <dgm:pt modelId="{E886DDD7-9FA6-674E-A6D4-8AEEA2775F2F}" type="parTrans" cxnId="{53ECC215-D209-C44F-98F3-D54FE78683BB}">
      <dgm:prSet/>
      <dgm:spPr/>
      <dgm:t>
        <a:bodyPr/>
        <a:lstStyle/>
        <a:p>
          <a:endParaRPr lang="en-US"/>
        </a:p>
      </dgm:t>
    </dgm:pt>
    <dgm:pt modelId="{742E47FD-7EB6-8447-AB66-ABE940329AC1}" type="sibTrans" cxnId="{53ECC215-D209-C44F-98F3-D54FE78683BB}">
      <dgm:prSet/>
      <dgm:spPr/>
      <dgm:t>
        <a:bodyPr/>
        <a:lstStyle/>
        <a:p>
          <a:endParaRPr lang="en-US"/>
        </a:p>
      </dgm:t>
    </dgm:pt>
    <dgm:pt modelId="{725A4D34-2C96-B646-AB64-67B5B794487C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Lora" panose="02000503000000020004" pitchFamily="2" charset="77"/>
            </a:rPr>
            <a:t>Urban Garden’s Program ends</a:t>
          </a:r>
          <a:endParaRPr lang="en-US" dirty="0">
            <a:solidFill>
              <a:schemeClr val="tx2"/>
            </a:solidFill>
          </a:endParaRPr>
        </a:p>
      </dgm:t>
    </dgm:pt>
    <dgm:pt modelId="{77ED496F-C23B-CE44-96FD-042075C94072}" type="parTrans" cxnId="{17A4EE58-99A5-724E-94BD-50D82984479C}">
      <dgm:prSet/>
      <dgm:spPr/>
      <dgm:t>
        <a:bodyPr/>
        <a:lstStyle/>
        <a:p>
          <a:endParaRPr lang="en-US"/>
        </a:p>
      </dgm:t>
    </dgm:pt>
    <dgm:pt modelId="{DF4A8F56-84E8-1442-89AC-9679AA4A8972}" type="sibTrans" cxnId="{17A4EE58-99A5-724E-94BD-50D82984479C}">
      <dgm:prSet/>
      <dgm:spPr/>
      <dgm:t>
        <a:bodyPr/>
        <a:lstStyle/>
        <a:p>
          <a:endParaRPr lang="en-US"/>
        </a:p>
      </dgm:t>
    </dgm:pt>
    <dgm:pt modelId="{7B3B1099-81EC-FD47-AD70-384C8F65163E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Lora" panose="02000503000000020004" pitchFamily="2" charset="77"/>
            </a:rPr>
            <a:t>Urban Resources Partnership ends</a:t>
          </a:r>
          <a:endParaRPr lang="en-US" dirty="0">
            <a:solidFill>
              <a:schemeClr val="tx2"/>
            </a:solidFill>
          </a:endParaRPr>
        </a:p>
      </dgm:t>
    </dgm:pt>
    <dgm:pt modelId="{17B08100-6450-F04B-996C-23E529968E2F}" type="parTrans" cxnId="{C57B23E0-2749-164E-9C8B-6BAE08A86A39}">
      <dgm:prSet/>
      <dgm:spPr/>
      <dgm:t>
        <a:bodyPr/>
        <a:lstStyle/>
        <a:p>
          <a:endParaRPr lang="en-US"/>
        </a:p>
      </dgm:t>
    </dgm:pt>
    <dgm:pt modelId="{7517CF32-6255-1D4B-BC42-26C3A9C3DE6F}" type="sibTrans" cxnId="{C57B23E0-2749-164E-9C8B-6BAE08A86A39}">
      <dgm:prSet/>
      <dgm:spPr/>
      <dgm:t>
        <a:bodyPr/>
        <a:lstStyle/>
        <a:p>
          <a:endParaRPr lang="en-US"/>
        </a:p>
      </dgm:t>
    </dgm:pt>
    <dgm:pt modelId="{331A2407-692F-934F-B9DA-6438DFC224CE}">
      <dgm:prSet phldrT="[Text]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b="1" dirty="0">
              <a:solidFill>
                <a:schemeClr val="tx2"/>
              </a:solidFill>
              <a:latin typeface="Work Sans" pitchFamily="2" charset="77"/>
            </a:rPr>
            <a:t>2012</a:t>
          </a:r>
        </a:p>
      </dgm:t>
    </dgm:pt>
    <dgm:pt modelId="{E57DF6AE-72FE-724E-A6B2-085EF1337BA8}" type="parTrans" cxnId="{C989B509-4B8F-9E47-B2D1-5036E9252AE7}">
      <dgm:prSet/>
      <dgm:spPr/>
      <dgm:t>
        <a:bodyPr/>
        <a:lstStyle/>
        <a:p>
          <a:endParaRPr lang="en-US"/>
        </a:p>
      </dgm:t>
    </dgm:pt>
    <dgm:pt modelId="{334FF773-3F49-CF48-B921-2ABEDCA7850F}" type="sibTrans" cxnId="{C989B509-4B8F-9E47-B2D1-5036E9252AE7}">
      <dgm:prSet/>
      <dgm:spPr/>
      <dgm:t>
        <a:bodyPr/>
        <a:lstStyle/>
        <a:p>
          <a:endParaRPr lang="en-US"/>
        </a:p>
      </dgm:t>
    </dgm:pt>
    <dgm:pt modelId="{F8EBC4FA-72FB-DD49-8AC9-F7B39C6A5287}">
      <dgm:prSet phldrT="[Text]"/>
      <dgm:spPr>
        <a:ln w="38100">
          <a:solidFill>
            <a:schemeClr val="tx2"/>
          </a:solidFill>
        </a:ln>
      </dgm:spPr>
      <dgm:t>
        <a:bodyPr/>
        <a:lstStyle/>
        <a:p>
          <a:pPr>
            <a:buNone/>
          </a:pPr>
          <a:r>
            <a:rPr lang="en-US" b="1">
              <a:solidFill>
                <a:schemeClr val="tx2"/>
              </a:solidFill>
              <a:latin typeface="Lora" panose="02000503000000020004" pitchFamily="2" charset="77"/>
            </a:rPr>
            <a:t>Hoop houses funded in urban areas </a:t>
          </a:r>
          <a:endParaRPr lang="en-US" dirty="0">
            <a:solidFill>
              <a:schemeClr val="tx2"/>
            </a:solidFill>
          </a:endParaRPr>
        </a:p>
      </dgm:t>
    </dgm:pt>
    <dgm:pt modelId="{DB16119D-FF5E-FF41-9439-365395F71C8A}" type="parTrans" cxnId="{9D1FA7FC-CE3D-2E40-A2C0-75A658DD7C52}">
      <dgm:prSet/>
      <dgm:spPr/>
      <dgm:t>
        <a:bodyPr/>
        <a:lstStyle/>
        <a:p>
          <a:endParaRPr lang="en-US"/>
        </a:p>
      </dgm:t>
    </dgm:pt>
    <dgm:pt modelId="{2E82CAEC-E355-AF41-A78A-8E6BD38C40BF}" type="sibTrans" cxnId="{9D1FA7FC-CE3D-2E40-A2C0-75A658DD7C52}">
      <dgm:prSet/>
      <dgm:spPr/>
      <dgm:t>
        <a:bodyPr/>
        <a:lstStyle/>
        <a:p>
          <a:endParaRPr lang="en-US"/>
        </a:p>
      </dgm:t>
    </dgm:pt>
    <dgm:pt modelId="{5C1F6629-CD1C-C244-98D8-B3F2CA92DB2B}" type="pres">
      <dgm:prSet presAssocID="{AB40D8AE-989B-4046-9B65-9D87F6BEB535}" presName="linearFlow" presStyleCnt="0">
        <dgm:presLayoutVars>
          <dgm:dir/>
          <dgm:animLvl val="lvl"/>
          <dgm:resizeHandles val="exact"/>
        </dgm:presLayoutVars>
      </dgm:prSet>
      <dgm:spPr/>
    </dgm:pt>
    <dgm:pt modelId="{C97BC5E3-22F9-5D4F-B0D4-153162FB15ED}" type="pres">
      <dgm:prSet presAssocID="{78C67AA9-027C-B54F-B0F5-E2F22C9689EE}" presName="composite" presStyleCnt="0"/>
      <dgm:spPr/>
    </dgm:pt>
    <dgm:pt modelId="{258BCF2D-8933-054F-B2D8-F599F2A8A904}" type="pres">
      <dgm:prSet presAssocID="{78C67AA9-027C-B54F-B0F5-E2F22C9689EE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26868ED9-EBB6-1B4F-ADD2-46EC3A482C77}" type="pres">
      <dgm:prSet presAssocID="{78C67AA9-027C-B54F-B0F5-E2F22C9689EE}" presName="descendantText" presStyleLbl="alignAcc1" presStyleIdx="0" presStyleCnt="6">
        <dgm:presLayoutVars>
          <dgm:bulletEnabled val="1"/>
        </dgm:presLayoutVars>
      </dgm:prSet>
      <dgm:spPr/>
    </dgm:pt>
    <dgm:pt modelId="{42F20363-EA1F-734A-930F-33824EFCC085}" type="pres">
      <dgm:prSet presAssocID="{FABF32D3-DB7E-B945-8493-36920A3D9CA8}" presName="sp" presStyleCnt="0"/>
      <dgm:spPr/>
    </dgm:pt>
    <dgm:pt modelId="{53D3152D-DD34-B847-83CF-81A809CDBBC5}" type="pres">
      <dgm:prSet presAssocID="{9DCDA836-BBF7-FE4C-96A5-6ED83AEDB8C9}" presName="composite" presStyleCnt="0"/>
      <dgm:spPr/>
    </dgm:pt>
    <dgm:pt modelId="{74CA01E3-D822-CF49-9A1A-5FC3AC87F4D7}" type="pres">
      <dgm:prSet presAssocID="{9DCDA836-BBF7-FE4C-96A5-6ED83AEDB8C9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7D2BCD6-2CAD-C14F-885D-B1DB6E5D6198}" type="pres">
      <dgm:prSet presAssocID="{9DCDA836-BBF7-FE4C-96A5-6ED83AEDB8C9}" presName="descendantText" presStyleLbl="alignAcc1" presStyleIdx="1" presStyleCnt="6">
        <dgm:presLayoutVars>
          <dgm:bulletEnabled val="1"/>
        </dgm:presLayoutVars>
      </dgm:prSet>
      <dgm:spPr/>
    </dgm:pt>
    <dgm:pt modelId="{B07EBB00-3A73-2B48-850F-489871DCFFE2}" type="pres">
      <dgm:prSet presAssocID="{97076726-99C6-6348-9BB2-B55B7416D560}" presName="sp" presStyleCnt="0"/>
      <dgm:spPr/>
    </dgm:pt>
    <dgm:pt modelId="{AFCF3D15-FB6D-8042-8DCF-CC636204340F}" type="pres">
      <dgm:prSet presAssocID="{487754D4-1B02-064A-A0AE-467159611ACA}" presName="composite" presStyleCnt="0"/>
      <dgm:spPr/>
    </dgm:pt>
    <dgm:pt modelId="{43FE1144-EDEC-A242-AA1B-4C4663BD30A3}" type="pres">
      <dgm:prSet presAssocID="{487754D4-1B02-064A-A0AE-467159611ACA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A0DABDA1-AD66-DC47-8437-CA8D1AC971DE}" type="pres">
      <dgm:prSet presAssocID="{487754D4-1B02-064A-A0AE-467159611ACA}" presName="descendantText" presStyleLbl="alignAcc1" presStyleIdx="2" presStyleCnt="6">
        <dgm:presLayoutVars>
          <dgm:bulletEnabled val="1"/>
        </dgm:presLayoutVars>
      </dgm:prSet>
      <dgm:spPr/>
    </dgm:pt>
    <dgm:pt modelId="{98A33A1D-0453-7A40-AF44-D0B5D2FA0107}" type="pres">
      <dgm:prSet presAssocID="{461A9301-0EF1-7341-AC89-FDEEDF99B5B7}" presName="sp" presStyleCnt="0"/>
      <dgm:spPr/>
    </dgm:pt>
    <dgm:pt modelId="{79B32812-796B-194E-8E07-8068451649C5}" type="pres">
      <dgm:prSet presAssocID="{6D8D2EBD-D835-F34D-BF41-CADE2DB98BA0}" presName="composite" presStyleCnt="0"/>
      <dgm:spPr/>
    </dgm:pt>
    <dgm:pt modelId="{A440D33B-6550-AD45-AE71-9A2911143979}" type="pres">
      <dgm:prSet presAssocID="{6D8D2EBD-D835-F34D-BF41-CADE2DB98BA0}" presName="parentText" presStyleLbl="alignNode1" presStyleIdx="3" presStyleCnt="6" custLinFactNeighborY="-531">
        <dgm:presLayoutVars>
          <dgm:chMax val="1"/>
          <dgm:bulletEnabled val="1"/>
        </dgm:presLayoutVars>
      </dgm:prSet>
      <dgm:spPr/>
    </dgm:pt>
    <dgm:pt modelId="{A4D704EA-49D0-1C42-9BB2-831DB14ABFA3}" type="pres">
      <dgm:prSet presAssocID="{6D8D2EBD-D835-F34D-BF41-CADE2DB98BA0}" presName="descendantText" presStyleLbl="alignAcc1" presStyleIdx="3" presStyleCnt="6">
        <dgm:presLayoutVars>
          <dgm:bulletEnabled val="1"/>
        </dgm:presLayoutVars>
      </dgm:prSet>
      <dgm:spPr/>
    </dgm:pt>
    <dgm:pt modelId="{8E293480-DBC5-5D42-B40B-8EDB249C325E}" type="pres">
      <dgm:prSet presAssocID="{6F5269D0-E78E-0340-8F18-4AA58491056B}" presName="sp" presStyleCnt="0"/>
      <dgm:spPr/>
    </dgm:pt>
    <dgm:pt modelId="{B3BB437E-241C-D243-888A-70754ACA82C8}" type="pres">
      <dgm:prSet presAssocID="{AEBD9EE7-2BA9-7540-A86D-4545AEC7C677}" presName="composite" presStyleCnt="0"/>
      <dgm:spPr/>
    </dgm:pt>
    <dgm:pt modelId="{DD11B07D-C13A-624E-84E8-63272672A7A0}" type="pres">
      <dgm:prSet presAssocID="{AEBD9EE7-2BA9-7540-A86D-4545AEC7C677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E7DA7E87-E750-A342-9BBA-7EB86CB836E5}" type="pres">
      <dgm:prSet presAssocID="{AEBD9EE7-2BA9-7540-A86D-4545AEC7C677}" presName="descendantText" presStyleLbl="alignAcc1" presStyleIdx="4" presStyleCnt="6">
        <dgm:presLayoutVars>
          <dgm:bulletEnabled val="1"/>
        </dgm:presLayoutVars>
      </dgm:prSet>
      <dgm:spPr/>
    </dgm:pt>
    <dgm:pt modelId="{C0C48795-741B-C742-BE6F-A57C572B499C}" type="pres">
      <dgm:prSet presAssocID="{742E47FD-7EB6-8447-AB66-ABE940329AC1}" presName="sp" presStyleCnt="0"/>
      <dgm:spPr/>
    </dgm:pt>
    <dgm:pt modelId="{70E6C7F7-BF1A-C34A-A4DF-8EDA6B628395}" type="pres">
      <dgm:prSet presAssocID="{331A2407-692F-934F-B9DA-6438DFC224CE}" presName="composite" presStyleCnt="0"/>
      <dgm:spPr/>
    </dgm:pt>
    <dgm:pt modelId="{16C009E4-8164-2940-AE20-38E06D6FB5D7}" type="pres">
      <dgm:prSet presAssocID="{331A2407-692F-934F-B9DA-6438DFC224C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E3B4524F-4068-074E-A06D-29A5FC5A6F3A}" type="pres">
      <dgm:prSet presAssocID="{331A2407-692F-934F-B9DA-6438DFC224CE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4E9FE08-8706-CA4D-A956-7C4A8AFC9460}" type="presOf" srcId="{F352E4F9-9A6B-8E4A-BF66-1DF9F8C341FD}" destId="{27D2BCD6-2CAD-C14F-885D-B1DB6E5D6198}" srcOrd="0" destOrd="0" presId="urn:microsoft.com/office/officeart/2005/8/layout/chevron2"/>
    <dgm:cxn modelId="{C989B509-4B8F-9E47-B2D1-5036E9252AE7}" srcId="{AB40D8AE-989B-4046-9B65-9D87F6BEB535}" destId="{331A2407-692F-934F-B9DA-6438DFC224CE}" srcOrd="5" destOrd="0" parTransId="{E57DF6AE-72FE-724E-A6B2-085EF1337BA8}" sibTransId="{334FF773-3F49-CF48-B921-2ABEDCA7850F}"/>
    <dgm:cxn modelId="{D3CB5E0C-9D21-8545-AB4E-CB9CD3681B7B}" srcId="{AB40D8AE-989B-4046-9B65-9D87F6BEB535}" destId="{78C67AA9-027C-B54F-B0F5-E2F22C9689EE}" srcOrd="0" destOrd="0" parTransId="{6E273764-F697-C24C-A0DF-821882F119FF}" sibTransId="{FABF32D3-DB7E-B945-8493-36920A3D9CA8}"/>
    <dgm:cxn modelId="{53ECC215-D209-C44F-98F3-D54FE78683BB}" srcId="{AB40D8AE-989B-4046-9B65-9D87F6BEB535}" destId="{AEBD9EE7-2BA9-7540-A86D-4545AEC7C677}" srcOrd="4" destOrd="0" parTransId="{E886DDD7-9FA6-674E-A6D4-8AEEA2775F2F}" sibTransId="{742E47FD-7EB6-8447-AB66-ABE940329AC1}"/>
    <dgm:cxn modelId="{D48E481F-226C-B649-BEB8-4C532B9235D1}" type="presOf" srcId="{331A2407-692F-934F-B9DA-6438DFC224CE}" destId="{16C009E4-8164-2940-AE20-38E06D6FB5D7}" srcOrd="0" destOrd="0" presId="urn:microsoft.com/office/officeart/2005/8/layout/chevron2"/>
    <dgm:cxn modelId="{42DEAF2B-5347-7D42-BC39-7344807FB3DE}" type="presOf" srcId="{487754D4-1B02-064A-A0AE-467159611ACA}" destId="{43FE1144-EDEC-A242-AA1B-4C4663BD30A3}" srcOrd="0" destOrd="0" presId="urn:microsoft.com/office/officeart/2005/8/layout/chevron2"/>
    <dgm:cxn modelId="{179E2D3E-F28B-3B4F-BDA2-FEDF36C25298}" srcId="{AB40D8AE-989B-4046-9B65-9D87F6BEB535}" destId="{6D8D2EBD-D835-F34D-BF41-CADE2DB98BA0}" srcOrd="3" destOrd="0" parTransId="{81489E93-22F5-E742-8E9A-C274F403EE3D}" sibTransId="{6F5269D0-E78E-0340-8F18-4AA58491056B}"/>
    <dgm:cxn modelId="{17B9D743-74B5-944D-8F97-E5E6097C3B7B}" srcId="{78C67AA9-027C-B54F-B0F5-E2F22C9689EE}" destId="{5D30B8EC-27C1-B640-B35A-37DA66D7D1EC}" srcOrd="0" destOrd="0" parTransId="{5B24D257-FFEA-0146-B9B8-3F07F7E2AED1}" sibTransId="{8E097890-D289-EE4D-9033-158B01ED7221}"/>
    <dgm:cxn modelId="{72AFA945-6B9B-D846-86FA-EBBD143F4AC6}" srcId="{AB40D8AE-989B-4046-9B65-9D87F6BEB535}" destId="{9DCDA836-BBF7-FE4C-96A5-6ED83AEDB8C9}" srcOrd="1" destOrd="0" parTransId="{B14E31EA-B0BD-3448-AD9D-6B9A6090D79E}" sibTransId="{97076726-99C6-6348-9BB2-B55B7416D560}"/>
    <dgm:cxn modelId="{18DA3853-D931-4C41-84C0-B4F60297353B}" srcId="{AB40D8AE-989B-4046-9B65-9D87F6BEB535}" destId="{487754D4-1B02-064A-A0AE-467159611ACA}" srcOrd="2" destOrd="0" parTransId="{15F06F15-CC8B-FF42-A09B-66E3A23D419D}" sibTransId="{461A9301-0EF1-7341-AC89-FDEEDF99B5B7}"/>
    <dgm:cxn modelId="{17A4EE58-99A5-724E-94BD-50D82984479C}" srcId="{487754D4-1B02-064A-A0AE-467159611ACA}" destId="{725A4D34-2C96-B646-AB64-67B5B794487C}" srcOrd="0" destOrd="0" parTransId="{77ED496F-C23B-CE44-96FD-042075C94072}" sibTransId="{DF4A8F56-84E8-1442-89AC-9679AA4A8972}"/>
    <dgm:cxn modelId="{37A9F05C-1E7C-3E46-A299-7975CEF17F2D}" srcId="{9DCDA836-BBF7-FE4C-96A5-6ED83AEDB8C9}" destId="{F352E4F9-9A6B-8E4A-BF66-1DF9F8C341FD}" srcOrd="0" destOrd="0" parTransId="{DF1F9645-1D03-7647-8664-12B75C9469A1}" sibTransId="{DF962B31-A4F2-B14C-8F62-21E7C4230550}"/>
    <dgm:cxn modelId="{07D5D867-4FF2-E841-9A44-9906B2F032B7}" type="presOf" srcId="{78C67AA9-027C-B54F-B0F5-E2F22C9689EE}" destId="{258BCF2D-8933-054F-B2D8-F599F2A8A904}" srcOrd="0" destOrd="0" presId="urn:microsoft.com/office/officeart/2005/8/layout/chevron2"/>
    <dgm:cxn modelId="{CFF2B881-8F9D-9E40-ADB4-E5BC771B38C9}" type="presOf" srcId="{AEBD9EE7-2BA9-7540-A86D-4545AEC7C677}" destId="{DD11B07D-C13A-624E-84E8-63272672A7A0}" srcOrd="0" destOrd="0" presId="urn:microsoft.com/office/officeart/2005/8/layout/chevron2"/>
    <dgm:cxn modelId="{658D1C86-2394-F141-8399-BA1DBA69864C}" type="presOf" srcId="{725A4D34-2C96-B646-AB64-67B5B794487C}" destId="{A0DABDA1-AD66-DC47-8437-CA8D1AC971DE}" srcOrd="0" destOrd="0" presId="urn:microsoft.com/office/officeart/2005/8/layout/chevron2"/>
    <dgm:cxn modelId="{C22F6D8B-16AC-3545-9B19-4649DEFEA898}" type="presOf" srcId="{AB40D8AE-989B-4046-9B65-9D87F6BEB535}" destId="{5C1F6629-CD1C-C244-98D8-B3F2CA92DB2B}" srcOrd="0" destOrd="0" presId="urn:microsoft.com/office/officeart/2005/8/layout/chevron2"/>
    <dgm:cxn modelId="{A353F0A7-EA8E-2F4C-B039-123DCEBC1A3C}" type="presOf" srcId="{06588AB7-3ED4-D64D-9E73-13138E546169}" destId="{A4D704EA-49D0-1C42-9BB2-831DB14ABFA3}" srcOrd="0" destOrd="0" presId="urn:microsoft.com/office/officeart/2005/8/layout/chevron2"/>
    <dgm:cxn modelId="{CEEE0FC6-9FA5-F54A-8DC4-AF6596939205}" type="presOf" srcId="{9DCDA836-BBF7-FE4C-96A5-6ED83AEDB8C9}" destId="{74CA01E3-D822-CF49-9A1A-5FC3AC87F4D7}" srcOrd="0" destOrd="0" presId="urn:microsoft.com/office/officeart/2005/8/layout/chevron2"/>
    <dgm:cxn modelId="{2EF517CF-DA47-5348-831A-9F468CF41E6B}" type="presOf" srcId="{F8EBC4FA-72FB-DD49-8AC9-F7B39C6A5287}" destId="{E3B4524F-4068-074E-A06D-29A5FC5A6F3A}" srcOrd="0" destOrd="0" presId="urn:microsoft.com/office/officeart/2005/8/layout/chevron2"/>
    <dgm:cxn modelId="{25B361D2-DEC8-9F4E-A052-17074BFACD30}" type="presOf" srcId="{6D8D2EBD-D835-F34D-BF41-CADE2DB98BA0}" destId="{A440D33B-6550-AD45-AE71-9A2911143979}" srcOrd="0" destOrd="0" presId="urn:microsoft.com/office/officeart/2005/8/layout/chevron2"/>
    <dgm:cxn modelId="{86529CD7-0C75-A647-AE80-6FD547545745}" type="presOf" srcId="{5D30B8EC-27C1-B640-B35A-37DA66D7D1EC}" destId="{26868ED9-EBB6-1B4F-ADD2-46EC3A482C77}" srcOrd="0" destOrd="0" presId="urn:microsoft.com/office/officeart/2005/8/layout/chevron2"/>
    <dgm:cxn modelId="{E9C95BDB-422F-9944-9203-780F81D8458A}" srcId="{6D8D2EBD-D835-F34D-BF41-CADE2DB98BA0}" destId="{06588AB7-3ED4-D64D-9E73-13138E546169}" srcOrd="0" destOrd="0" parTransId="{FF1064CF-8ED8-294A-9C8A-7EEEC890B1A6}" sibTransId="{E8ABD0E7-EC26-E245-9C7D-3E58FBBAC797}"/>
    <dgm:cxn modelId="{C57B23E0-2749-164E-9C8B-6BAE08A86A39}" srcId="{AEBD9EE7-2BA9-7540-A86D-4545AEC7C677}" destId="{7B3B1099-81EC-FD47-AD70-384C8F65163E}" srcOrd="0" destOrd="0" parTransId="{17B08100-6450-F04B-996C-23E529968E2F}" sibTransId="{7517CF32-6255-1D4B-BC42-26C3A9C3DE6F}"/>
    <dgm:cxn modelId="{1769ABF2-57FD-FE45-8924-FC6C6DCC3268}" type="presOf" srcId="{7B3B1099-81EC-FD47-AD70-384C8F65163E}" destId="{E7DA7E87-E750-A342-9BBA-7EB86CB836E5}" srcOrd="0" destOrd="0" presId="urn:microsoft.com/office/officeart/2005/8/layout/chevron2"/>
    <dgm:cxn modelId="{9D1FA7FC-CE3D-2E40-A2C0-75A658DD7C52}" srcId="{331A2407-692F-934F-B9DA-6438DFC224CE}" destId="{F8EBC4FA-72FB-DD49-8AC9-F7B39C6A5287}" srcOrd="0" destOrd="0" parTransId="{DB16119D-FF5E-FF41-9439-365395F71C8A}" sibTransId="{2E82CAEC-E355-AF41-A78A-8E6BD38C40BF}"/>
    <dgm:cxn modelId="{01A138A6-9DCA-B245-94EB-61E184E50371}" type="presParOf" srcId="{5C1F6629-CD1C-C244-98D8-B3F2CA92DB2B}" destId="{C97BC5E3-22F9-5D4F-B0D4-153162FB15ED}" srcOrd="0" destOrd="0" presId="urn:microsoft.com/office/officeart/2005/8/layout/chevron2"/>
    <dgm:cxn modelId="{AD34212A-3D3C-194B-9957-D77F29A72EF0}" type="presParOf" srcId="{C97BC5E3-22F9-5D4F-B0D4-153162FB15ED}" destId="{258BCF2D-8933-054F-B2D8-F599F2A8A904}" srcOrd="0" destOrd="0" presId="urn:microsoft.com/office/officeart/2005/8/layout/chevron2"/>
    <dgm:cxn modelId="{77BFFCBC-B960-DE46-B524-4653259CC7CC}" type="presParOf" srcId="{C97BC5E3-22F9-5D4F-B0D4-153162FB15ED}" destId="{26868ED9-EBB6-1B4F-ADD2-46EC3A482C77}" srcOrd="1" destOrd="0" presId="urn:microsoft.com/office/officeart/2005/8/layout/chevron2"/>
    <dgm:cxn modelId="{C4F6B536-7895-FC43-BF76-2AFCBE4E7C73}" type="presParOf" srcId="{5C1F6629-CD1C-C244-98D8-B3F2CA92DB2B}" destId="{42F20363-EA1F-734A-930F-33824EFCC085}" srcOrd="1" destOrd="0" presId="urn:microsoft.com/office/officeart/2005/8/layout/chevron2"/>
    <dgm:cxn modelId="{D409F37A-7E03-1D41-801B-9AE5F689BF91}" type="presParOf" srcId="{5C1F6629-CD1C-C244-98D8-B3F2CA92DB2B}" destId="{53D3152D-DD34-B847-83CF-81A809CDBBC5}" srcOrd="2" destOrd="0" presId="urn:microsoft.com/office/officeart/2005/8/layout/chevron2"/>
    <dgm:cxn modelId="{523EECF9-7573-6D4F-88DF-14C6CC062036}" type="presParOf" srcId="{53D3152D-DD34-B847-83CF-81A809CDBBC5}" destId="{74CA01E3-D822-CF49-9A1A-5FC3AC87F4D7}" srcOrd="0" destOrd="0" presId="urn:microsoft.com/office/officeart/2005/8/layout/chevron2"/>
    <dgm:cxn modelId="{9AB8ED6B-9089-3E45-97D3-35B3A575E4D8}" type="presParOf" srcId="{53D3152D-DD34-B847-83CF-81A809CDBBC5}" destId="{27D2BCD6-2CAD-C14F-885D-B1DB6E5D6198}" srcOrd="1" destOrd="0" presId="urn:microsoft.com/office/officeart/2005/8/layout/chevron2"/>
    <dgm:cxn modelId="{EAE8913B-5288-2440-8318-C8F24058B7BB}" type="presParOf" srcId="{5C1F6629-CD1C-C244-98D8-B3F2CA92DB2B}" destId="{B07EBB00-3A73-2B48-850F-489871DCFFE2}" srcOrd="3" destOrd="0" presId="urn:microsoft.com/office/officeart/2005/8/layout/chevron2"/>
    <dgm:cxn modelId="{E8CB0D23-DBA8-D747-9C9D-8F3A23A6E260}" type="presParOf" srcId="{5C1F6629-CD1C-C244-98D8-B3F2CA92DB2B}" destId="{AFCF3D15-FB6D-8042-8DCF-CC636204340F}" srcOrd="4" destOrd="0" presId="urn:microsoft.com/office/officeart/2005/8/layout/chevron2"/>
    <dgm:cxn modelId="{0DECF8BB-BC9B-0940-B293-9DF1B2A0F94F}" type="presParOf" srcId="{AFCF3D15-FB6D-8042-8DCF-CC636204340F}" destId="{43FE1144-EDEC-A242-AA1B-4C4663BD30A3}" srcOrd="0" destOrd="0" presId="urn:microsoft.com/office/officeart/2005/8/layout/chevron2"/>
    <dgm:cxn modelId="{70100A0A-850D-564E-818B-834A6CE33FA5}" type="presParOf" srcId="{AFCF3D15-FB6D-8042-8DCF-CC636204340F}" destId="{A0DABDA1-AD66-DC47-8437-CA8D1AC971DE}" srcOrd="1" destOrd="0" presId="urn:microsoft.com/office/officeart/2005/8/layout/chevron2"/>
    <dgm:cxn modelId="{A7B9D01E-BECA-214B-B508-337DAD729D37}" type="presParOf" srcId="{5C1F6629-CD1C-C244-98D8-B3F2CA92DB2B}" destId="{98A33A1D-0453-7A40-AF44-D0B5D2FA0107}" srcOrd="5" destOrd="0" presId="urn:microsoft.com/office/officeart/2005/8/layout/chevron2"/>
    <dgm:cxn modelId="{89F06871-50DA-554E-9F4E-E6543C0A2600}" type="presParOf" srcId="{5C1F6629-CD1C-C244-98D8-B3F2CA92DB2B}" destId="{79B32812-796B-194E-8E07-8068451649C5}" srcOrd="6" destOrd="0" presId="urn:microsoft.com/office/officeart/2005/8/layout/chevron2"/>
    <dgm:cxn modelId="{D4964DFF-04AD-554E-B80E-F3B9AAB0BE24}" type="presParOf" srcId="{79B32812-796B-194E-8E07-8068451649C5}" destId="{A440D33B-6550-AD45-AE71-9A2911143979}" srcOrd="0" destOrd="0" presId="urn:microsoft.com/office/officeart/2005/8/layout/chevron2"/>
    <dgm:cxn modelId="{C1A837FD-DCB6-D949-B5DB-91185F7B53A0}" type="presParOf" srcId="{79B32812-796B-194E-8E07-8068451649C5}" destId="{A4D704EA-49D0-1C42-9BB2-831DB14ABFA3}" srcOrd="1" destOrd="0" presId="urn:microsoft.com/office/officeart/2005/8/layout/chevron2"/>
    <dgm:cxn modelId="{275428F0-76BE-D746-8490-502340CAA1D0}" type="presParOf" srcId="{5C1F6629-CD1C-C244-98D8-B3F2CA92DB2B}" destId="{8E293480-DBC5-5D42-B40B-8EDB249C325E}" srcOrd="7" destOrd="0" presId="urn:microsoft.com/office/officeart/2005/8/layout/chevron2"/>
    <dgm:cxn modelId="{DCCCF91E-C91D-5F40-BEAC-D6ECF83B60B5}" type="presParOf" srcId="{5C1F6629-CD1C-C244-98D8-B3F2CA92DB2B}" destId="{B3BB437E-241C-D243-888A-70754ACA82C8}" srcOrd="8" destOrd="0" presId="urn:microsoft.com/office/officeart/2005/8/layout/chevron2"/>
    <dgm:cxn modelId="{25090288-E3EB-604D-800F-5BD6A76EC7C4}" type="presParOf" srcId="{B3BB437E-241C-D243-888A-70754ACA82C8}" destId="{DD11B07D-C13A-624E-84E8-63272672A7A0}" srcOrd="0" destOrd="0" presId="urn:microsoft.com/office/officeart/2005/8/layout/chevron2"/>
    <dgm:cxn modelId="{63F66A57-68EE-B242-97FE-404C54AA6575}" type="presParOf" srcId="{B3BB437E-241C-D243-888A-70754ACA82C8}" destId="{E7DA7E87-E750-A342-9BBA-7EB86CB836E5}" srcOrd="1" destOrd="0" presId="urn:microsoft.com/office/officeart/2005/8/layout/chevron2"/>
    <dgm:cxn modelId="{D62A6B6F-FC5C-8B4D-B4E9-CEC3A7C3AEDF}" type="presParOf" srcId="{5C1F6629-CD1C-C244-98D8-B3F2CA92DB2B}" destId="{C0C48795-741B-C742-BE6F-A57C572B499C}" srcOrd="9" destOrd="0" presId="urn:microsoft.com/office/officeart/2005/8/layout/chevron2"/>
    <dgm:cxn modelId="{9C8DF051-2F79-8D45-AC68-0CEB5D1875AF}" type="presParOf" srcId="{5C1F6629-CD1C-C244-98D8-B3F2CA92DB2B}" destId="{70E6C7F7-BF1A-C34A-A4DF-8EDA6B628395}" srcOrd="10" destOrd="0" presId="urn:microsoft.com/office/officeart/2005/8/layout/chevron2"/>
    <dgm:cxn modelId="{0FDB70B4-4A38-2B4F-A887-8C8337802FBD}" type="presParOf" srcId="{70E6C7F7-BF1A-C34A-A4DF-8EDA6B628395}" destId="{16C009E4-8164-2940-AE20-38E06D6FB5D7}" srcOrd="0" destOrd="0" presId="urn:microsoft.com/office/officeart/2005/8/layout/chevron2"/>
    <dgm:cxn modelId="{914BBB0A-E36C-0348-BC57-EFC633315DBC}" type="presParOf" srcId="{70E6C7F7-BF1A-C34A-A4DF-8EDA6B628395}" destId="{E3B4524F-4068-074E-A06D-29A5FC5A6F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0D8AE-989B-4046-9B65-9D87F6BEB535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C67AA9-027C-B54F-B0F5-E2F22C9689EE}">
      <dgm:prSet phldrT="[Text]" custT="1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2"/>
              </a:solidFill>
              <a:latin typeface="Work Sans" pitchFamily="2" charset="77"/>
            </a:rPr>
            <a:t>2016</a:t>
          </a:r>
        </a:p>
      </dgm:t>
    </dgm:pt>
    <dgm:pt modelId="{6E273764-F697-C24C-A0DF-821882F119FF}" type="parTrans" cxnId="{D3CB5E0C-9D21-8545-AB4E-CB9CD3681B7B}">
      <dgm:prSet/>
      <dgm:spPr/>
      <dgm:t>
        <a:bodyPr/>
        <a:lstStyle/>
        <a:p>
          <a:endParaRPr lang="en-US"/>
        </a:p>
      </dgm:t>
    </dgm:pt>
    <dgm:pt modelId="{FABF32D3-DB7E-B945-8493-36920A3D9CA8}" type="sibTrans" cxnId="{D3CB5E0C-9D21-8545-AB4E-CB9CD3681B7B}">
      <dgm:prSet/>
      <dgm:spPr/>
      <dgm:t>
        <a:bodyPr/>
        <a:lstStyle/>
        <a:p>
          <a:endParaRPr lang="en-US"/>
        </a:p>
      </dgm:t>
    </dgm:pt>
    <dgm:pt modelId="{5D30B8EC-27C1-B640-B35A-37DA66D7D1EC}">
      <dgm:prSet phldrT="[Text]" custT="1"/>
      <dgm:spPr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tx2"/>
              </a:solidFill>
              <a:latin typeface="Lora" panose="02000503000000020004" pitchFamily="2" charset="77"/>
            </a:rPr>
            <a:t>Urban Agriculture Toolkit released</a:t>
          </a:r>
          <a:endParaRPr lang="en-US" sz="2400" dirty="0">
            <a:solidFill>
              <a:schemeClr val="tx2"/>
            </a:solidFill>
          </a:endParaRPr>
        </a:p>
      </dgm:t>
    </dgm:pt>
    <dgm:pt modelId="{5B24D257-FFEA-0146-B9B8-3F07F7E2AED1}" type="parTrans" cxnId="{17B9D743-74B5-944D-8F97-E5E6097C3B7B}">
      <dgm:prSet/>
      <dgm:spPr/>
      <dgm:t>
        <a:bodyPr/>
        <a:lstStyle/>
        <a:p>
          <a:endParaRPr lang="en-US"/>
        </a:p>
      </dgm:t>
    </dgm:pt>
    <dgm:pt modelId="{8E097890-D289-EE4D-9033-158B01ED7221}" type="sibTrans" cxnId="{17B9D743-74B5-944D-8F97-E5E6097C3B7B}">
      <dgm:prSet/>
      <dgm:spPr/>
      <dgm:t>
        <a:bodyPr/>
        <a:lstStyle/>
        <a:p>
          <a:endParaRPr lang="en-US"/>
        </a:p>
      </dgm:t>
    </dgm:pt>
    <dgm:pt modelId="{9DCDA836-BBF7-FE4C-96A5-6ED83AEDB8C9}">
      <dgm:prSet phldrT="[Text]" custT="1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2"/>
              </a:solidFill>
              <a:latin typeface="Work Sans" pitchFamily="2" charset="77"/>
            </a:rPr>
            <a:t>2018</a:t>
          </a:r>
        </a:p>
      </dgm:t>
    </dgm:pt>
    <dgm:pt modelId="{B14E31EA-B0BD-3448-AD9D-6B9A6090D79E}" type="parTrans" cxnId="{72AFA945-6B9B-D846-86FA-EBBD143F4AC6}">
      <dgm:prSet/>
      <dgm:spPr/>
      <dgm:t>
        <a:bodyPr/>
        <a:lstStyle/>
        <a:p>
          <a:endParaRPr lang="en-US"/>
        </a:p>
      </dgm:t>
    </dgm:pt>
    <dgm:pt modelId="{97076726-99C6-6348-9BB2-B55B7416D560}" type="sibTrans" cxnId="{72AFA945-6B9B-D846-86FA-EBBD143F4AC6}">
      <dgm:prSet/>
      <dgm:spPr/>
      <dgm:t>
        <a:bodyPr/>
        <a:lstStyle/>
        <a:p>
          <a:endParaRPr lang="en-US"/>
        </a:p>
      </dgm:t>
    </dgm:pt>
    <dgm:pt modelId="{F352E4F9-9A6B-8E4A-BF66-1DF9F8C341FD}">
      <dgm:prSet phldrT="[Text]" custT="1"/>
      <dgm:spPr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tx2"/>
              </a:solidFill>
              <a:latin typeface="Lora" panose="02000503000000020004" pitchFamily="2" charset="77"/>
            </a:rPr>
            <a:t>Agriculture Improvement Act of 2018</a:t>
          </a:r>
          <a:endParaRPr lang="en-US" sz="2400" dirty="0">
            <a:solidFill>
              <a:schemeClr val="tx2"/>
            </a:solidFill>
          </a:endParaRPr>
        </a:p>
      </dgm:t>
    </dgm:pt>
    <dgm:pt modelId="{DF1F9645-1D03-7647-8664-12B75C9469A1}" type="parTrans" cxnId="{37A9F05C-1E7C-3E46-A299-7975CEF17F2D}">
      <dgm:prSet/>
      <dgm:spPr/>
      <dgm:t>
        <a:bodyPr/>
        <a:lstStyle/>
        <a:p>
          <a:endParaRPr lang="en-US"/>
        </a:p>
      </dgm:t>
    </dgm:pt>
    <dgm:pt modelId="{DF962B31-A4F2-B14C-8F62-21E7C4230550}" type="sibTrans" cxnId="{37A9F05C-1E7C-3E46-A299-7975CEF17F2D}">
      <dgm:prSet/>
      <dgm:spPr/>
      <dgm:t>
        <a:bodyPr/>
        <a:lstStyle/>
        <a:p>
          <a:endParaRPr lang="en-US"/>
        </a:p>
      </dgm:t>
    </dgm:pt>
    <dgm:pt modelId="{487754D4-1B02-064A-A0AE-467159611ACA}">
      <dgm:prSet phldrT="[Text]" custT="1"/>
      <dgm:spPr>
        <a:noFill/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2"/>
              </a:solidFill>
              <a:latin typeface="Work Sans" pitchFamily="2" charset="77"/>
            </a:rPr>
            <a:t>2022</a:t>
          </a:r>
        </a:p>
      </dgm:t>
    </dgm:pt>
    <dgm:pt modelId="{461A9301-0EF1-7341-AC89-FDEEDF99B5B7}" type="sibTrans" cxnId="{18DA3853-D931-4C41-84C0-B4F60297353B}">
      <dgm:prSet/>
      <dgm:spPr/>
      <dgm:t>
        <a:bodyPr/>
        <a:lstStyle/>
        <a:p>
          <a:endParaRPr lang="en-US"/>
        </a:p>
      </dgm:t>
    </dgm:pt>
    <dgm:pt modelId="{15F06F15-CC8B-FF42-A09B-66E3A23D419D}" type="parTrans" cxnId="{18DA3853-D931-4C41-84C0-B4F60297353B}">
      <dgm:prSet/>
      <dgm:spPr/>
      <dgm:t>
        <a:bodyPr/>
        <a:lstStyle/>
        <a:p>
          <a:endParaRPr lang="en-US"/>
        </a:p>
      </dgm:t>
    </dgm:pt>
    <dgm:pt modelId="{725A4D34-2C96-B646-AB64-67B5B794487C}">
      <dgm:prSet phldrT="[Text]" custT="1"/>
      <dgm:spPr>
        <a:ln w="38100"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en-US" sz="2400" b="1" dirty="0">
              <a:solidFill>
                <a:schemeClr val="tx2"/>
              </a:solidFill>
              <a:latin typeface="Lora" panose="02000503000000020004" pitchFamily="2" charset="77"/>
            </a:rPr>
            <a:t>Urban Agriculture at A Glance updated</a:t>
          </a:r>
          <a:endParaRPr lang="en-US" sz="2400" dirty="0">
            <a:solidFill>
              <a:schemeClr val="tx2"/>
            </a:solidFill>
          </a:endParaRPr>
        </a:p>
      </dgm:t>
    </dgm:pt>
    <dgm:pt modelId="{DF4A8F56-84E8-1442-89AC-9679AA4A8972}" type="sibTrans" cxnId="{17A4EE58-99A5-724E-94BD-50D82984479C}">
      <dgm:prSet/>
      <dgm:spPr/>
      <dgm:t>
        <a:bodyPr/>
        <a:lstStyle/>
        <a:p>
          <a:endParaRPr lang="en-US"/>
        </a:p>
      </dgm:t>
    </dgm:pt>
    <dgm:pt modelId="{77ED496F-C23B-CE44-96FD-042075C94072}" type="parTrans" cxnId="{17A4EE58-99A5-724E-94BD-50D82984479C}">
      <dgm:prSet/>
      <dgm:spPr/>
      <dgm:t>
        <a:bodyPr/>
        <a:lstStyle/>
        <a:p>
          <a:endParaRPr lang="en-US"/>
        </a:p>
      </dgm:t>
    </dgm:pt>
    <dgm:pt modelId="{5C1F6629-CD1C-C244-98D8-B3F2CA92DB2B}" type="pres">
      <dgm:prSet presAssocID="{AB40D8AE-989B-4046-9B65-9D87F6BEB535}" presName="linearFlow" presStyleCnt="0">
        <dgm:presLayoutVars>
          <dgm:dir/>
          <dgm:animLvl val="lvl"/>
          <dgm:resizeHandles val="exact"/>
        </dgm:presLayoutVars>
      </dgm:prSet>
      <dgm:spPr/>
    </dgm:pt>
    <dgm:pt modelId="{C97BC5E3-22F9-5D4F-B0D4-153162FB15ED}" type="pres">
      <dgm:prSet presAssocID="{78C67AA9-027C-B54F-B0F5-E2F22C9689EE}" presName="composite" presStyleCnt="0"/>
      <dgm:spPr/>
    </dgm:pt>
    <dgm:pt modelId="{258BCF2D-8933-054F-B2D8-F599F2A8A904}" type="pres">
      <dgm:prSet presAssocID="{78C67AA9-027C-B54F-B0F5-E2F22C9689E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6868ED9-EBB6-1B4F-ADD2-46EC3A482C77}" type="pres">
      <dgm:prSet presAssocID="{78C67AA9-027C-B54F-B0F5-E2F22C9689EE}" presName="descendantText" presStyleLbl="alignAcc1" presStyleIdx="0" presStyleCnt="3">
        <dgm:presLayoutVars>
          <dgm:bulletEnabled val="1"/>
        </dgm:presLayoutVars>
      </dgm:prSet>
      <dgm:spPr/>
    </dgm:pt>
    <dgm:pt modelId="{42F20363-EA1F-734A-930F-33824EFCC085}" type="pres">
      <dgm:prSet presAssocID="{FABF32D3-DB7E-B945-8493-36920A3D9CA8}" presName="sp" presStyleCnt="0"/>
      <dgm:spPr/>
    </dgm:pt>
    <dgm:pt modelId="{53D3152D-DD34-B847-83CF-81A809CDBBC5}" type="pres">
      <dgm:prSet presAssocID="{9DCDA836-BBF7-FE4C-96A5-6ED83AEDB8C9}" presName="composite" presStyleCnt="0"/>
      <dgm:spPr/>
    </dgm:pt>
    <dgm:pt modelId="{74CA01E3-D822-CF49-9A1A-5FC3AC87F4D7}" type="pres">
      <dgm:prSet presAssocID="{9DCDA836-BBF7-FE4C-96A5-6ED83AEDB8C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7D2BCD6-2CAD-C14F-885D-B1DB6E5D6198}" type="pres">
      <dgm:prSet presAssocID="{9DCDA836-BBF7-FE4C-96A5-6ED83AEDB8C9}" presName="descendantText" presStyleLbl="alignAcc1" presStyleIdx="1" presStyleCnt="3">
        <dgm:presLayoutVars>
          <dgm:bulletEnabled val="1"/>
        </dgm:presLayoutVars>
      </dgm:prSet>
      <dgm:spPr/>
    </dgm:pt>
    <dgm:pt modelId="{B07EBB00-3A73-2B48-850F-489871DCFFE2}" type="pres">
      <dgm:prSet presAssocID="{97076726-99C6-6348-9BB2-B55B7416D560}" presName="sp" presStyleCnt="0"/>
      <dgm:spPr/>
    </dgm:pt>
    <dgm:pt modelId="{AFCF3D15-FB6D-8042-8DCF-CC636204340F}" type="pres">
      <dgm:prSet presAssocID="{487754D4-1B02-064A-A0AE-467159611ACA}" presName="composite" presStyleCnt="0"/>
      <dgm:spPr/>
    </dgm:pt>
    <dgm:pt modelId="{43FE1144-EDEC-A242-AA1B-4C4663BD30A3}" type="pres">
      <dgm:prSet presAssocID="{487754D4-1B02-064A-A0AE-467159611AC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0DABDA1-AD66-DC47-8437-CA8D1AC971DE}" type="pres">
      <dgm:prSet presAssocID="{487754D4-1B02-064A-A0AE-467159611AC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4E9FE08-8706-CA4D-A956-7C4A8AFC9460}" type="presOf" srcId="{F352E4F9-9A6B-8E4A-BF66-1DF9F8C341FD}" destId="{27D2BCD6-2CAD-C14F-885D-B1DB6E5D6198}" srcOrd="0" destOrd="0" presId="urn:microsoft.com/office/officeart/2005/8/layout/chevron2"/>
    <dgm:cxn modelId="{D3CB5E0C-9D21-8545-AB4E-CB9CD3681B7B}" srcId="{AB40D8AE-989B-4046-9B65-9D87F6BEB535}" destId="{78C67AA9-027C-B54F-B0F5-E2F22C9689EE}" srcOrd="0" destOrd="0" parTransId="{6E273764-F697-C24C-A0DF-821882F119FF}" sibTransId="{FABF32D3-DB7E-B945-8493-36920A3D9CA8}"/>
    <dgm:cxn modelId="{42DEAF2B-5347-7D42-BC39-7344807FB3DE}" type="presOf" srcId="{487754D4-1B02-064A-A0AE-467159611ACA}" destId="{43FE1144-EDEC-A242-AA1B-4C4663BD30A3}" srcOrd="0" destOrd="0" presId="urn:microsoft.com/office/officeart/2005/8/layout/chevron2"/>
    <dgm:cxn modelId="{17B9D743-74B5-944D-8F97-E5E6097C3B7B}" srcId="{78C67AA9-027C-B54F-B0F5-E2F22C9689EE}" destId="{5D30B8EC-27C1-B640-B35A-37DA66D7D1EC}" srcOrd="0" destOrd="0" parTransId="{5B24D257-FFEA-0146-B9B8-3F07F7E2AED1}" sibTransId="{8E097890-D289-EE4D-9033-158B01ED7221}"/>
    <dgm:cxn modelId="{72AFA945-6B9B-D846-86FA-EBBD143F4AC6}" srcId="{AB40D8AE-989B-4046-9B65-9D87F6BEB535}" destId="{9DCDA836-BBF7-FE4C-96A5-6ED83AEDB8C9}" srcOrd="1" destOrd="0" parTransId="{B14E31EA-B0BD-3448-AD9D-6B9A6090D79E}" sibTransId="{97076726-99C6-6348-9BB2-B55B7416D560}"/>
    <dgm:cxn modelId="{18DA3853-D931-4C41-84C0-B4F60297353B}" srcId="{AB40D8AE-989B-4046-9B65-9D87F6BEB535}" destId="{487754D4-1B02-064A-A0AE-467159611ACA}" srcOrd="2" destOrd="0" parTransId="{15F06F15-CC8B-FF42-A09B-66E3A23D419D}" sibTransId="{461A9301-0EF1-7341-AC89-FDEEDF99B5B7}"/>
    <dgm:cxn modelId="{17A4EE58-99A5-724E-94BD-50D82984479C}" srcId="{487754D4-1B02-064A-A0AE-467159611ACA}" destId="{725A4D34-2C96-B646-AB64-67B5B794487C}" srcOrd="0" destOrd="0" parTransId="{77ED496F-C23B-CE44-96FD-042075C94072}" sibTransId="{DF4A8F56-84E8-1442-89AC-9679AA4A8972}"/>
    <dgm:cxn modelId="{37A9F05C-1E7C-3E46-A299-7975CEF17F2D}" srcId="{9DCDA836-BBF7-FE4C-96A5-6ED83AEDB8C9}" destId="{F352E4F9-9A6B-8E4A-BF66-1DF9F8C341FD}" srcOrd="0" destOrd="0" parTransId="{DF1F9645-1D03-7647-8664-12B75C9469A1}" sibTransId="{DF962B31-A4F2-B14C-8F62-21E7C4230550}"/>
    <dgm:cxn modelId="{07D5D867-4FF2-E841-9A44-9906B2F032B7}" type="presOf" srcId="{78C67AA9-027C-B54F-B0F5-E2F22C9689EE}" destId="{258BCF2D-8933-054F-B2D8-F599F2A8A904}" srcOrd="0" destOrd="0" presId="urn:microsoft.com/office/officeart/2005/8/layout/chevron2"/>
    <dgm:cxn modelId="{658D1C86-2394-F141-8399-BA1DBA69864C}" type="presOf" srcId="{725A4D34-2C96-B646-AB64-67B5B794487C}" destId="{A0DABDA1-AD66-DC47-8437-CA8D1AC971DE}" srcOrd="0" destOrd="0" presId="urn:microsoft.com/office/officeart/2005/8/layout/chevron2"/>
    <dgm:cxn modelId="{C22F6D8B-16AC-3545-9B19-4649DEFEA898}" type="presOf" srcId="{AB40D8AE-989B-4046-9B65-9D87F6BEB535}" destId="{5C1F6629-CD1C-C244-98D8-B3F2CA92DB2B}" srcOrd="0" destOrd="0" presId="urn:microsoft.com/office/officeart/2005/8/layout/chevron2"/>
    <dgm:cxn modelId="{CEEE0FC6-9FA5-F54A-8DC4-AF6596939205}" type="presOf" srcId="{9DCDA836-BBF7-FE4C-96A5-6ED83AEDB8C9}" destId="{74CA01E3-D822-CF49-9A1A-5FC3AC87F4D7}" srcOrd="0" destOrd="0" presId="urn:microsoft.com/office/officeart/2005/8/layout/chevron2"/>
    <dgm:cxn modelId="{86529CD7-0C75-A647-AE80-6FD547545745}" type="presOf" srcId="{5D30B8EC-27C1-B640-B35A-37DA66D7D1EC}" destId="{26868ED9-EBB6-1B4F-ADD2-46EC3A482C77}" srcOrd="0" destOrd="0" presId="urn:microsoft.com/office/officeart/2005/8/layout/chevron2"/>
    <dgm:cxn modelId="{01A138A6-9DCA-B245-94EB-61E184E50371}" type="presParOf" srcId="{5C1F6629-CD1C-C244-98D8-B3F2CA92DB2B}" destId="{C97BC5E3-22F9-5D4F-B0D4-153162FB15ED}" srcOrd="0" destOrd="0" presId="urn:microsoft.com/office/officeart/2005/8/layout/chevron2"/>
    <dgm:cxn modelId="{AD34212A-3D3C-194B-9957-D77F29A72EF0}" type="presParOf" srcId="{C97BC5E3-22F9-5D4F-B0D4-153162FB15ED}" destId="{258BCF2D-8933-054F-B2D8-F599F2A8A904}" srcOrd="0" destOrd="0" presId="urn:microsoft.com/office/officeart/2005/8/layout/chevron2"/>
    <dgm:cxn modelId="{77BFFCBC-B960-DE46-B524-4653259CC7CC}" type="presParOf" srcId="{C97BC5E3-22F9-5D4F-B0D4-153162FB15ED}" destId="{26868ED9-EBB6-1B4F-ADD2-46EC3A482C77}" srcOrd="1" destOrd="0" presId="urn:microsoft.com/office/officeart/2005/8/layout/chevron2"/>
    <dgm:cxn modelId="{C4F6B536-7895-FC43-BF76-2AFCBE4E7C73}" type="presParOf" srcId="{5C1F6629-CD1C-C244-98D8-B3F2CA92DB2B}" destId="{42F20363-EA1F-734A-930F-33824EFCC085}" srcOrd="1" destOrd="0" presId="urn:microsoft.com/office/officeart/2005/8/layout/chevron2"/>
    <dgm:cxn modelId="{D409F37A-7E03-1D41-801B-9AE5F689BF91}" type="presParOf" srcId="{5C1F6629-CD1C-C244-98D8-B3F2CA92DB2B}" destId="{53D3152D-DD34-B847-83CF-81A809CDBBC5}" srcOrd="2" destOrd="0" presId="urn:microsoft.com/office/officeart/2005/8/layout/chevron2"/>
    <dgm:cxn modelId="{523EECF9-7573-6D4F-88DF-14C6CC062036}" type="presParOf" srcId="{53D3152D-DD34-B847-83CF-81A809CDBBC5}" destId="{74CA01E3-D822-CF49-9A1A-5FC3AC87F4D7}" srcOrd="0" destOrd="0" presId="urn:microsoft.com/office/officeart/2005/8/layout/chevron2"/>
    <dgm:cxn modelId="{9AB8ED6B-9089-3E45-97D3-35B3A575E4D8}" type="presParOf" srcId="{53D3152D-DD34-B847-83CF-81A809CDBBC5}" destId="{27D2BCD6-2CAD-C14F-885D-B1DB6E5D6198}" srcOrd="1" destOrd="0" presId="urn:microsoft.com/office/officeart/2005/8/layout/chevron2"/>
    <dgm:cxn modelId="{EAE8913B-5288-2440-8318-C8F24058B7BB}" type="presParOf" srcId="{5C1F6629-CD1C-C244-98D8-B3F2CA92DB2B}" destId="{B07EBB00-3A73-2B48-850F-489871DCFFE2}" srcOrd="3" destOrd="0" presId="urn:microsoft.com/office/officeart/2005/8/layout/chevron2"/>
    <dgm:cxn modelId="{E8CB0D23-DBA8-D747-9C9D-8F3A23A6E260}" type="presParOf" srcId="{5C1F6629-CD1C-C244-98D8-B3F2CA92DB2B}" destId="{AFCF3D15-FB6D-8042-8DCF-CC636204340F}" srcOrd="4" destOrd="0" presId="urn:microsoft.com/office/officeart/2005/8/layout/chevron2"/>
    <dgm:cxn modelId="{0DECF8BB-BC9B-0940-B293-9DF1B2A0F94F}" type="presParOf" srcId="{AFCF3D15-FB6D-8042-8DCF-CC636204340F}" destId="{43FE1144-EDEC-A242-AA1B-4C4663BD30A3}" srcOrd="0" destOrd="0" presId="urn:microsoft.com/office/officeart/2005/8/layout/chevron2"/>
    <dgm:cxn modelId="{70100A0A-850D-564E-818B-834A6CE33FA5}" type="presParOf" srcId="{AFCF3D15-FB6D-8042-8DCF-CC636204340F}" destId="{A0DABDA1-AD66-DC47-8437-CA8D1AC971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BCF2D-8933-054F-B2D8-F599F2A8A904}">
      <dsp:nvSpPr>
        <dsp:cNvPr id="0" name=""/>
        <dsp:cNvSpPr/>
      </dsp:nvSpPr>
      <dsp:spPr>
        <a:xfrm rot="5400000">
          <a:off x="-114002" y="116401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1962</a:t>
          </a:r>
        </a:p>
      </dsp:txBody>
      <dsp:txXfrm rot="-5400000">
        <a:off x="1" y="268403"/>
        <a:ext cx="532010" cy="228005"/>
      </dsp:txXfrm>
    </dsp:sp>
    <dsp:sp modelId="{26868ED9-EBB6-1B4F-ADD2-46EC3A482C77}">
      <dsp:nvSpPr>
        <dsp:cNvPr id="0" name=""/>
        <dsp:cNvSpPr/>
      </dsp:nvSpPr>
      <dsp:spPr>
        <a:xfrm rot="5400000">
          <a:off x="3067000" y="-2532590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First urban conservation district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26515"/>
        <a:ext cx="5539873" cy="445778"/>
      </dsp:txXfrm>
    </dsp:sp>
    <dsp:sp modelId="{74CA01E3-D822-CF49-9A1A-5FC3AC87F4D7}">
      <dsp:nvSpPr>
        <dsp:cNvPr id="0" name=""/>
        <dsp:cNvSpPr/>
      </dsp:nvSpPr>
      <dsp:spPr>
        <a:xfrm rot="5400000">
          <a:off x="-114002" y="776238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1976</a:t>
          </a:r>
        </a:p>
      </dsp:txBody>
      <dsp:txXfrm rot="-5400000">
        <a:off x="1" y="928240"/>
        <a:ext cx="532010" cy="228005"/>
      </dsp:txXfrm>
    </dsp:sp>
    <dsp:sp modelId="{27D2BCD6-2CAD-C14F-885D-B1DB6E5D6198}">
      <dsp:nvSpPr>
        <dsp:cNvPr id="0" name=""/>
        <dsp:cNvSpPr/>
      </dsp:nvSpPr>
      <dsp:spPr>
        <a:xfrm rot="5400000">
          <a:off x="3067000" y="-1872753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Garden’s Program established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686352"/>
        <a:ext cx="5539873" cy="445778"/>
      </dsp:txXfrm>
    </dsp:sp>
    <dsp:sp modelId="{43FE1144-EDEC-A242-AA1B-4C4663BD30A3}">
      <dsp:nvSpPr>
        <dsp:cNvPr id="0" name=""/>
        <dsp:cNvSpPr/>
      </dsp:nvSpPr>
      <dsp:spPr>
        <a:xfrm rot="5400000">
          <a:off x="-114002" y="1436075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1993</a:t>
          </a:r>
        </a:p>
      </dsp:txBody>
      <dsp:txXfrm rot="-5400000">
        <a:off x="1" y="1588077"/>
        <a:ext cx="532010" cy="228005"/>
      </dsp:txXfrm>
    </dsp:sp>
    <dsp:sp modelId="{A0DABDA1-AD66-DC47-8437-CA8D1AC971DE}">
      <dsp:nvSpPr>
        <dsp:cNvPr id="0" name=""/>
        <dsp:cNvSpPr/>
      </dsp:nvSpPr>
      <dsp:spPr>
        <a:xfrm rot="5400000">
          <a:off x="3067000" y="-1212915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Garden’s Program ends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1346190"/>
        <a:ext cx="5539873" cy="445778"/>
      </dsp:txXfrm>
    </dsp:sp>
    <dsp:sp modelId="{A440D33B-6550-AD45-AE71-9A2911143979}">
      <dsp:nvSpPr>
        <dsp:cNvPr id="0" name=""/>
        <dsp:cNvSpPr/>
      </dsp:nvSpPr>
      <dsp:spPr>
        <a:xfrm rot="5400000">
          <a:off x="-114002" y="2091877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1994</a:t>
          </a:r>
        </a:p>
      </dsp:txBody>
      <dsp:txXfrm rot="-5400000">
        <a:off x="1" y="2243879"/>
        <a:ext cx="532010" cy="228005"/>
      </dsp:txXfrm>
    </dsp:sp>
    <dsp:sp modelId="{A4D704EA-49D0-1C42-9BB2-831DB14ABFA3}">
      <dsp:nvSpPr>
        <dsp:cNvPr id="0" name=""/>
        <dsp:cNvSpPr/>
      </dsp:nvSpPr>
      <dsp:spPr>
        <a:xfrm rot="5400000">
          <a:off x="3067000" y="-553078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Resources Partnership begins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2006027"/>
        <a:ext cx="5539873" cy="445778"/>
      </dsp:txXfrm>
    </dsp:sp>
    <dsp:sp modelId="{DD11B07D-C13A-624E-84E8-63272672A7A0}">
      <dsp:nvSpPr>
        <dsp:cNvPr id="0" name=""/>
        <dsp:cNvSpPr/>
      </dsp:nvSpPr>
      <dsp:spPr>
        <a:xfrm rot="5400000">
          <a:off x="-114002" y="2755750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1999</a:t>
          </a:r>
        </a:p>
      </dsp:txBody>
      <dsp:txXfrm rot="-5400000">
        <a:off x="1" y="2907752"/>
        <a:ext cx="532010" cy="228005"/>
      </dsp:txXfrm>
    </dsp:sp>
    <dsp:sp modelId="{E7DA7E87-E750-A342-9BBA-7EB86CB836E5}">
      <dsp:nvSpPr>
        <dsp:cNvPr id="0" name=""/>
        <dsp:cNvSpPr/>
      </dsp:nvSpPr>
      <dsp:spPr>
        <a:xfrm rot="5400000">
          <a:off x="3067000" y="106758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Resources Partnership ends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2665863"/>
        <a:ext cx="5539873" cy="445778"/>
      </dsp:txXfrm>
    </dsp:sp>
    <dsp:sp modelId="{16C009E4-8164-2940-AE20-38E06D6FB5D7}">
      <dsp:nvSpPr>
        <dsp:cNvPr id="0" name=""/>
        <dsp:cNvSpPr/>
      </dsp:nvSpPr>
      <dsp:spPr>
        <a:xfrm rot="5400000">
          <a:off x="-114002" y="3415587"/>
          <a:ext cx="760015" cy="532010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  <a:latin typeface="Work Sans" pitchFamily="2" charset="77"/>
            </a:rPr>
            <a:t>2012</a:t>
          </a:r>
        </a:p>
      </dsp:txBody>
      <dsp:txXfrm rot="-5400000">
        <a:off x="1" y="3567589"/>
        <a:ext cx="532010" cy="228005"/>
      </dsp:txXfrm>
    </dsp:sp>
    <dsp:sp modelId="{E3B4524F-4068-074E-A06D-29A5FC5A6F3A}">
      <dsp:nvSpPr>
        <dsp:cNvPr id="0" name=""/>
        <dsp:cNvSpPr/>
      </dsp:nvSpPr>
      <dsp:spPr>
        <a:xfrm rot="5400000">
          <a:off x="3067000" y="766595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>
              <a:solidFill>
                <a:schemeClr val="tx2"/>
              </a:solidFill>
              <a:latin typeface="Lora" panose="02000503000000020004" pitchFamily="2" charset="77"/>
            </a:rPr>
            <a:t>Hoop houses funded in urban areas 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532011" y="3325700"/>
        <a:ext cx="5539873" cy="445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BCF2D-8933-054F-B2D8-F599F2A8A904}">
      <dsp:nvSpPr>
        <dsp:cNvPr id="0" name=""/>
        <dsp:cNvSpPr/>
      </dsp:nvSpPr>
      <dsp:spPr>
        <a:xfrm rot="5400000">
          <a:off x="-169788" y="170213"/>
          <a:ext cx="1131921" cy="792345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Work Sans" pitchFamily="2" charset="77"/>
            </a:rPr>
            <a:t>2016</a:t>
          </a:r>
        </a:p>
      </dsp:txBody>
      <dsp:txXfrm rot="-5400000">
        <a:off x="1" y="396598"/>
        <a:ext cx="792345" cy="339576"/>
      </dsp:txXfrm>
    </dsp:sp>
    <dsp:sp modelId="{26868ED9-EBB6-1B4F-ADD2-46EC3A482C77}">
      <dsp:nvSpPr>
        <dsp:cNvPr id="0" name=""/>
        <dsp:cNvSpPr/>
      </dsp:nvSpPr>
      <dsp:spPr>
        <a:xfrm rot="5400000">
          <a:off x="3371830" y="-2579059"/>
          <a:ext cx="735749" cy="5894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Agriculture Toolkit released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792345" y="36342"/>
        <a:ext cx="5858803" cy="663917"/>
      </dsp:txXfrm>
    </dsp:sp>
    <dsp:sp modelId="{74CA01E3-D822-CF49-9A1A-5FC3AC87F4D7}">
      <dsp:nvSpPr>
        <dsp:cNvPr id="0" name=""/>
        <dsp:cNvSpPr/>
      </dsp:nvSpPr>
      <dsp:spPr>
        <a:xfrm rot="5400000">
          <a:off x="-169788" y="1099424"/>
          <a:ext cx="1131921" cy="792345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Work Sans" pitchFamily="2" charset="77"/>
            </a:rPr>
            <a:t>2018</a:t>
          </a:r>
        </a:p>
      </dsp:txBody>
      <dsp:txXfrm rot="-5400000">
        <a:off x="1" y="1325809"/>
        <a:ext cx="792345" cy="339576"/>
      </dsp:txXfrm>
    </dsp:sp>
    <dsp:sp modelId="{27D2BCD6-2CAD-C14F-885D-B1DB6E5D6198}">
      <dsp:nvSpPr>
        <dsp:cNvPr id="0" name=""/>
        <dsp:cNvSpPr/>
      </dsp:nvSpPr>
      <dsp:spPr>
        <a:xfrm rot="5400000">
          <a:off x="3371830" y="-1649849"/>
          <a:ext cx="735749" cy="5894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Agriculture Improvement Act of 2018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792345" y="965552"/>
        <a:ext cx="5858803" cy="663917"/>
      </dsp:txXfrm>
    </dsp:sp>
    <dsp:sp modelId="{43FE1144-EDEC-A242-AA1B-4C4663BD30A3}">
      <dsp:nvSpPr>
        <dsp:cNvPr id="0" name=""/>
        <dsp:cNvSpPr/>
      </dsp:nvSpPr>
      <dsp:spPr>
        <a:xfrm rot="5400000">
          <a:off x="-169788" y="2028635"/>
          <a:ext cx="1131921" cy="792345"/>
        </a:xfrm>
        <a:prstGeom prst="chevron">
          <a:avLst/>
        </a:prstGeom>
        <a:noFill/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2"/>
              </a:solidFill>
              <a:latin typeface="Work Sans" pitchFamily="2" charset="77"/>
            </a:rPr>
            <a:t>2022</a:t>
          </a:r>
        </a:p>
      </dsp:txBody>
      <dsp:txXfrm rot="-5400000">
        <a:off x="1" y="2255020"/>
        <a:ext cx="792345" cy="339576"/>
      </dsp:txXfrm>
    </dsp:sp>
    <dsp:sp modelId="{A0DABDA1-AD66-DC47-8437-CA8D1AC971DE}">
      <dsp:nvSpPr>
        <dsp:cNvPr id="0" name=""/>
        <dsp:cNvSpPr/>
      </dsp:nvSpPr>
      <dsp:spPr>
        <a:xfrm rot="5400000">
          <a:off x="3371830" y="-720638"/>
          <a:ext cx="735749" cy="5894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kern="1200" dirty="0">
              <a:solidFill>
                <a:schemeClr val="tx2"/>
              </a:solidFill>
              <a:latin typeface="Lora" panose="02000503000000020004" pitchFamily="2" charset="77"/>
            </a:rPr>
            <a:t>Urban Agriculture at A Glance updated</a:t>
          </a:r>
          <a:endParaRPr lang="en-US" sz="2400" kern="1200" dirty="0">
            <a:solidFill>
              <a:schemeClr val="tx2"/>
            </a:solidFill>
          </a:endParaRPr>
        </a:p>
      </dsp:txBody>
      <dsp:txXfrm rot="-5400000">
        <a:off x="792345" y="1894763"/>
        <a:ext cx="5858803" cy="66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A95F2-023A-1445-82DE-0268D465293F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9DF5D-90FC-7D4A-B15B-EC85E56F6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66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FA199-D1D6-E34E-BE4F-0C9C560654EF}" type="datetimeFigureOut">
              <a:rPr lang="en-US" smtClean="0"/>
              <a:t>4/25/25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17B08-0BCD-354B-9358-AE5CAD05314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ens.si.edu/collections/community-of-garden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55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06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New York Public Library; </a:t>
            </a:r>
            <a:r>
              <a:rPr lang="en-US" sz="1200" i="1" dirty="0">
                <a:latin typeface="Lora" panose="02000503000000020004" pitchFamily="2" charset="77"/>
              </a:rPr>
              <a:t>Map of the original grants of village lots from the Dutch West India Company to the inhabitants of New-Amsterdam (now New-York) lying below the present line of Wall Street, 1642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11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</a:t>
            </a:r>
            <a:r>
              <a:rPr lang="en-US" sz="1200" i="1" dirty="0">
                <a:latin typeface="Lora" panose="02000503000000020004" pitchFamily="2" charset="77"/>
              </a:rPr>
              <a:t>Crofutt, George A. American Progress. 1873.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80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</a:t>
            </a:r>
            <a:r>
              <a:rPr lang="en-US" sz="1200" i="1" dirty="0">
                <a:latin typeface="Lora" panose="02000503000000020004" pitchFamily="2" charset="77"/>
              </a:rPr>
              <a:t>Beard, Frank. "Does not such a meeting make amends?” 1869.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</a:t>
            </a:r>
            <a:r>
              <a:rPr lang="en-US" sz="1200" i="1" dirty="0">
                <a:latin typeface="Lora" panose="02000503000000020004" pitchFamily="2" charset="77"/>
              </a:rPr>
              <a:t>Views of Chicago, Haymarket Square; Publisher not identified. Between 1889 – 1910.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4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</a:t>
            </a:r>
            <a:r>
              <a:rPr lang="en-US" sz="1200" i="1" dirty="0">
                <a:latin typeface="Lora" panose="02000503000000020004" pitchFamily="2" charset="77"/>
              </a:rPr>
              <a:t>The Great Union Stock Yards of Chicago, Charles Rascher, 1878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7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Central Park Conservancy, Dairy Visitor Center &amp; Gift Shop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7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New York Public Library; Central Park Dairy 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83484-CBE6-85CF-21B7-6AA3AE5D7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53B30-F519-29B2-CCCC-3C2061581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1706E-77A1-6271-B1EF-C2FD541C2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3EF38-68E9-BFDD-E365-F3D513903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6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</a:t>
            </a:r>
            <a:r>
              <a:rPr lang="en-US" sz="1200" dirty="0">
                <a:latin typeface="Lora" panose="02000503000000020004" pitchFamily="2" charset="77"/>
              </a:rPr>
              <a:t>"Pingree’s Potato Patches," Community of Gardens Story Collection, December 4, 2013. Smithsonian Gardens. Retrieved December 11, 2024, from </a:t>
            </a:r>
            <a:r>
              <a:rPr lang="en-US" sz="1200" dirty="0">
                <a:latin typeface="Lora" panose="02000503000000020004" pitchFamily="2" charset="77"/>
                <a:hlinkClick r:id="rId3"/>
              </a:rPr>
              <a:t>https://gardens.si.edu/collections/community-of-gardens/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8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</a:t>
            </a:r>
            <a:r>
              <a:rPr lang="en-US" sz="1200" i="1" dirty="0">
                <a:latin typeface="Lora" panose="02000503000000020004" pitchFamily="2" charset="77"/>
              </a:rPr>
              <a:t>Uncle Sam says - garden to cut food costs Ask the U.S. Department of Agriculture, Washington, D.C., for a free bulletin on gardening - it's food for thought / / A. Hoen &amp; Co., Baltimore. 1917.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34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“</a:t>
            </a:r>
            <a:r>
              <a:rPr lang="en-US" sz="1200" i="1" dirty="0">
                <a:latin typeface="Lora" panose="02000503000000020004" pitchFamily="2" charset="77"/>
              </a:rPr>
              <a:t>Aerial view of a planned pre-fabricated housing development in Levittown, Pennsylvania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.” 1951 or 1952.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4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Banana Kelly Archives, from Bruce 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Zeines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; The Bronx circa 1970s.</a:t>
            </a:r>
          </a:p>
          <a:p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Library of Congress; “South Bronx, 1973,” </a:t>
            </a:r>
            <a:r>
              <a:rPr lang="en-US" sz="1200" i="1" dirty="0">
                <a:latin typeface="Lora" panose="02000503000000020004" pitchFamily="2" charset="77"/>
              </a:rPr>
              <a:t>Vergara, Camilo J. 1973.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47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Liz Christy Garden; circa 1970s, New York City; http://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www.lizchristygarden.us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lcbh_files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/Images/LCBH5.JPG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1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6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North Central SARE; </a:t>
            </a:r>
            <a:r>
              <a:rPr lang="en-US" sz="1200" i="1" dirty="0">
                <a:latin typeface="Lora" panose="02000503000000020004" pitchFamily="2" charset="77"/>
              </a:rPr>
              <a:t>COVID-19 Sales and Marketing Resources; 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https://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northcentral.sare.org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/about/covid-19-sales-and-marketing-resources/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230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9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43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USDA; https://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www.ams.usda.gov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/sites/default/files/media/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urbanagriculturetoolkit.pdf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; 2016. USDA; https://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www.farmers.gov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/sites/default/files/202205-usda-urban-ag-at-a-glance-redesign-v7.pdf; 2022.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0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0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13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3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USDA Flickr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64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Source: https://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nrcs.maps.arcgis.com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/apps/Cascade/</a:t>
            </a:r>
            <a:r>
              <a:rPr lang="en-US" sz="1200" i="1" dirty="0" err="1">
                <a:solidFill>
                  <a:prstClr val="black"/>
                </a:solidFill>
                <a:latin typeface="Lora" panose="02000503000000020004" pitchFamily="2" charset="77"/>
              </a:rPr>
              <a:t>index.html?appid</a:t>
            </a:r>
            <a:r>
              <a:rPr lang="en-US" sz="1200" i="1" dirty="0">
                <a:solidFill>
                  <a:prstClr val="black"/>
                </a:solidFill>
                <a:latin typeface="Lora" panose="02000503000000020004" pitchFamily="2" charset="77"/>
              </a:rPr>
              <a:t>=70a334d6fa9c48f9a04a2089b6942522</a:t>
            </a:r>
            <a:endParaRPr lang="en-US" sz="1200" i="1" dirty="0">
              <a:latin typeface="Lora" panose="02000503000000020004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2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www.farmers.gov</a:t>
            </a:r>
            <a:r>
              <a:rPr lang="en-US" dirty="0"/>
              <a:t>/blog/</a:t>
            </a:r>
            <a:r>
              <a:rPr lang="en-US" dirty="0" err="1"/>
              <a:t>fridays</a:t>
            </a:r>
            <a:r>
              <a:rPr lang="en-US" dirty="0"/>
              <a:t>-on-farm-cultivating-love-local-food-in-</a:t>
            </a:r>
            <a:r>
              <a:rPr lang="en-US" dirty="0" err="1"/>
              <a:t>portland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92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www.farmers.gov</a:t>
            </a:r>
            <a:r>
              <a:rPr lang="en-US" dirty="0"/>
              <a:t>/blog/</a:t>
            </a:r>
            <a:r>
              <a:rPr lang="en-US" dirty="0" err="1"/>
              <a:t>fridays</a:t>
            </a:r>
            <a:r>
              <a:rPr lang="en-US" dirty="0"/>
              <a:t>-on-farm-cultivating-love-local-food-in-</a:t>
            </a:r>
            <a:r>
              <a:rPr lang="en-US" dirty="0" err="1"/>
              <a:t>portland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01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www.farmers.gov</a:t>
            </a:r>
            <a:r>
              <a:rPr lang="en-US" dirty="0"/>
              <a:t>/blog/</a:t>
            </a:r>
            <a:r>
              <a:rPr lang="en-US" dirty="0" err="1"/>
              <a:t>fridays</a:t>
            </a:r>
            <a:r>
              <a:rPr lang="en-US" dirty="0"/>
              <a:t>-on-farm-boosting-urban-agriculture-in-west-</a:t>
            </a:r>
            <a:r>
              <a:rPr lang="en-US" dirty="0" err="1"/>
              <a:t>virginia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24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82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96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5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85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617B8-5771-B273-DB0C-E3015440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F163FD-BDC0-AB6F-5354-35AF2EEC2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BF0A0-B945-9E2E-5C8D-94EF93EA1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C96DA-F466-9A8E-D1A7-19E8BF751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8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2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8EB32-BD7F-5F4E-8262-89CC7BEA2C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8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8EB32-BD7F-5F4E-8262-89CC7BEA2C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0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72C9B-8F46-547D-6D42-E5DA206C5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B34F0-7AF7-93B3-FC6D-76A648CAB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1CCF2-31E3-2CF9-1063-EF2E43E10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A1588-E1E7-EBB1-CC8A-444749986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69A1B-236F-DB4B-82D5-C82922C660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1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461" y="499711"/>
            <a:ext cx="7315874" cy="2132762"/>
          </a:xfrm>
        </p:spPr>
        <p:txBody>
          <a:bodyPr anchor="t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42" y="2912375"/>
            <a:ext cx="6857902" cy="1030977"/>
          </a:xfrm>
        </p:spPr>
        <p:txBody>
          <a:bodyPr>
            <a:normAutofit/>
          </a:bodyPr>
          <a:lstStyle>
            <a:lvl1pPr marL="0" indent="0" algn="l">
              <a:buNone/>
              <a:defRPr sz="20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16304" y="-8355"/>
            <a:ext cx="5027695" cy="516021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9805" y="342900"/>
            <a:ext cx="3437553" cy="1200150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805" y="1699790"/>
            <a:ext cx="3437553" cy="270195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6789" y="4578277"/>
            <a:ext cx="3670569" cy="0"/>
          </a:xfrm>
          <a:prstGeom prst="line">
            <a:avLst/>
          </a:prstGeom>
          <a:ln w="6350" cmpd="sng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226789" y="4578277"/>
            <a:ext cx="3670569" cy="0"/>
          </a:xfrm>
          <a:prstGeom prst="line">
            <a:avLst/>
          </a:prstGeom>
          <a:ln w="6350" cmpd="sng">
            <a:solidFill>
              <a:schemeClr val="bg2">
                <a:lumMod val="7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56" y="1464268"/>
            <a:ext cx="8207088" cy="2740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>
              <a:defRPr sz="3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456" y="1461655"/>
            <a:ext cx="4020068" cy="27426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044" y="1461655"/>
            <a:ext cx="4000500" cy="27426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Name of Presenter / Event or Location /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8456" y="507520"/>
            <a:ext cx="8207088" cy="858877"/>
          </a:xfrm>
        </p:spPr>
        <p:txBody>
          <a:bodyPr anchor="t" anchorCtr="0">
            <a:normAutofit/>
          </a:bodyPr>
          <a:lstStyle>
            <a:lvl1pPr>
              <a:defRPr sz="3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68457" y="1461655"/>
            <a:ext cx="2651616" cy="274265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51444" y="1461655"/>
            <a:ext cx="2649324" cy="274265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2"/>
          </p:nvPr>
        </p:nvSpPr>
        <p:spPr>
          <a:xfrm>
            <a:off x="6023928" y="1461655"/>
            <a:ext cx="2651616" cy="274265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00" y="509115"/>
            <a:ext cx="8226782" cy="607654"/>
          </a:xfrm>
        </p:spPr>
        <p:txBody>
          <a:bodyPr anchor="t" anchorCtr="0">
            <a:normAutofit/>
          </a:bodyPr>
          <a:lstStyle>
            <a:lvl1pPr>
              <a:defRPr sz="3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800" y="1260872"/>
            <a:ext cx="3998472" cy="61793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800" y="1978980"/>
            <a:ext cx="3998472" cy="22253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8224" y="1260872"/>
            <a:ext cx="4019196" cy="61793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8224" y="1978980"/>
            <a:ext cx="4019196" cy="222532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Presenter / Event or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05" y="342900"/>
            <a:ext cx="3437553" cy="120015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305" y="342901"/>
            <a:ext cx="4576106" cy="40528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805" y="1699790"/>
            <a:ext cx="3437553" cy="270195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Name of Presenter / Event or Location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00DF7-6AE2-7340-9EE1-6F4F020C78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456" y="507520"/>
            <a:ext cx="8207088" cy="858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456" y="1538170"/>
            <a:ext cx="8207088" cy="2662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76670" y="4694837"/>
            <a:ext cx="4611689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aseline="0">
                <a:solidFill>
                  <a:schemeClr val="bg2">
                    <a:lumMod val="50000"/>
                  </a:schemeClr>
                </a:solidFill>
                <a:latin typeface="Work Sans" charset="0"/>
              </a:defRPr>
            </a:lvl1pPr>
          </a:lstStyle>
          <a:p>
            <a:r>
              <a:rPr lang="en-US"/>
              <a:t>Name of Presenter / Event or Location / 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359" y="4694837"/>
            <a:ext cx="361516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aseline="0">
                <a:solidFill>
                  <a:schemeClr val="bg2">
                    <a:lumMod val="50000"/>
                  </a:schemeClr>
                </a:solidFill>
                <a:latin typeface="Work Sans" charset="0"/>
              </a:defRPr>
            </a:lvl1pPr>
          </a:lstStyle>
          <a:p>
            <a:fld id="{A4A00DF7-6AE2-7340-9EE1-6F4F020C789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6789" y="4578277"/>
            <a:ext cx="8723087" cy="0"/>
          </a:xfrm>
          <a:prstGeom prst="line">
            <a:avLst/>
          </a:prstGeom>
          <a:ln w="6350" cmpd="sng">
            <a:solidFill>
              <a:schemeClr val="bg2">
                <a:lumMod val="7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01" y="4616009"/>
            <a:ext cx="2717869" cy="47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1" r:id="rId4"/>
    <p:sldLayoutId id="2147483665" r:id="rId5"/>
    <p:sldLayoutId id="2147483666" r:id="rId6"/>
    <p:sldLayoutId id="2147483667" r:id="rId7"/>
    <p:sldLayoutId id="2147483670" r:id="rId8"/>
    <p:sldLayoutId id="2147483668" r:id="rId9"/>
    <p:sldLayoutId id="214748366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baseline="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Lor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Lor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2"/>
          </a:solidFill>
          <a:latin typeface="Lor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Lor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Lor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9F16-155E-1663-333C-44CF81F9B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819256"/>
            <a:ext cx="8207088" cy="8588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Work Sans" pitchFamily="2" charset="77"/>
              </a:rPr>
              <a:t>Course 1: Introduction to the National Urban Agriculture Training</a:t>
            </a:r>
          </a:p>
        </p:txBody>
      </p:sp>
    </p:spTree>
    <p:extLst>
      <p:ext uri="{BB962C8B-B14F-4D97-AF65-F5344CB8AC3E}">
        <p14:creationId xmlns:p14="http://schemas.microsoft.com/office/powerpoint/2010/main" val="142665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6D281-8771-B4B4-ED52-A4E5D5A22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C7D5-C81D-3B4A-3F73-8398C232E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kern="0" dirty="0">
                <a:latin typeface="Lora" panose="02000503000000020004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Become familiar with the scope, purpose, and function of the National Urban Agriculture Training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kern="0" dirty="0">
                <a:latin typeface="Lora" panose="02000503000000020004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Understand how this training connects to your work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kern="0" dirty="0">
                <a:latin typeface="Lora" panose="02000503000000020004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Evaluate the relationship between urban agriculture’s history and areas of opportunity for the USDA to support urban growers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36577-7D55-6ED0-6C2C-0E7DDD94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Work Sans" pitchFamily="2" charset="77"/>
              </a:rPr>
              <a:t>Course 1 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95022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8EBA-155D-5631-F180-5A0929E9A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F31027-C7FC-D130-2219-E5507C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1660297"/>
            <a:ext cx="8323847" cy="21327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Work Sans" pitchFamily="2" charset="77"/>
              </a:rPr>
              <a:t>Pre-training assessment</a:t>
            </a:r>
          </a:p>
        </p:txBody>
      </p:sp>
    </p:spTree>
    <p:extLst>
      <p:ext uri="{BB962C8B-B14F-4D97-AF65-F5344CB8AC3E}">
        <p14:creationId xmlns:p14="http://schemas.microsoft.com/office/powerpoint/2010/main" val="205864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8FCFB-E5EF-219E-1DB7-1E04EE06A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806824"/>
            <a:ext cx="8323847" cy="298623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Work Sans" pitchFamily="2" charset="77"/>
              </a:rPr>
              <a:t>A history of urban agriculture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166387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04AFA-983E-AF2D-2FC5-BB6176AA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103193-C332-6C13-C675-485D094C1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1660297"/>
            <a:ext cx="8323847" cy="2132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Work Sans" pitchFamily="2" charset="77"/>
              </a:rPr>
              <a:t>Early history: colonization (1600s – 1800s)</a:t>
            </a:r>
          </a:p>
        </p:txBody>
      </p:sp>
    </p:spTree>
    <p:extLst>
      <p:ext uri="{BB962C8B-B14F-4D97-AF65-F5344CB8AC3E}">
        <p14:creationId xmlns:p14="http://schemas.microsoft.com/office/powerpoint/2010/main" val="151161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original grants of village lots from the Dutch West India Company to the inhabitants of New York City in the 1600s. The map shows agricultural land, including a large sheep pasture, in the immediate vicinity of commercial and residential areas of the city.">
            <a:extLst>
              <a:ext uri="{FF2B5EF4-FFF2-40B4-BE49-F238E27FC236}">
                <a16:creationId xmlns:a16="http://schemas.microsoft.com/office/drawing/2014/main" id="{2680B065-8A02-156F-1752-44323E82B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506" y="145074"/>
            <a:ext cx="5270989" cy="43490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9973F8-46C0-97F6-7376-E2E1C75EC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5" y="-998070"/>
            <a:ext cx="8207088" cy="858877"/>
          </a:xfrm>
        </p:spPr>
        <p:txBody>
          <a:bodyPr/>
          <a:lstStyle/>
          <a:p>
            <a:r>
              <a:rPr lang="en-US" dirty="0"/>
              <a:t>A map of early New York City</a:t>
            </a:r>
          </a:p>
        </p:txBody>
      </p:sp>
    </p:spTree>
    <p:extLst>
      <p:ext uri="{BB962C8B-B14F-4D97-AF65-F5344CB8AC3E}">
        <p14:creationId xmlns:p14="http://schemas.microsoft.com/office/powerpoint/2010/main" val="317743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concept of Manifest Destiny in a painting, in which a woman in white strings electric wire from East to West. Under her, farmers and American settlers march westwards, pushing Indigenous people and native animals out of the frame.">
            <a:extLst>
              <a:ext uri="{FF2B5EF4-FFF2-40B4-BE49-F238E27FC236}">
                <a16:creationId xmlns:a16="http://schemas.microsoft.com/office/drawing/2014/main" id="{E6B0814E-7EC8-8D53-236A-375D5353AB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540" y="-70338"/>
            <a:ext cx="5596920" cy="47749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46E2A3-9EE3-AF37-4407-6A9D12FC25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056967"/>
            <a:ext cx="8207088" cy="858877"/>
          </a:xfrm>
        </p:spPr>
        <p:txBody>
          <a:bodyPr/>
          <a:lstStyle/>
          <a:p>
            <a:r>
              <a:rPr lang="en-US" dirty="0"/>
              <a:t>Early American expansion </a:t>
            </a:r>
          </a:p>
        </p:txBody>
      </p:sp>
    </p:spTree>
    <p:extLst>
      <p:ext uri="{BB962C8B-B14F-4D97-AF65-F5344CB8AC3E}">
        <p14:creationId xmlns:p14="http://schemas.microsoft.com/office/powerpoint/2010/main" val="199845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8FCFB-E5EF-219E-1DB7-1E04EE06A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1660297"/>
            <a:ext cx="8323847" cy="21327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Work Sans" pitchFamily="2" charset="77"/>
              </a:rPr>
              <a:t>Industrialization</a:t>
            </a:r>
            <a:br>
              <a:rPr lang="en-US" dirty="0">
                <a:latin typeface="Work Sans" pitchFamily="2" charset="77"/>
              </a:rPr>
            </a:br>
            <a:r>
              <a:rPr lang="en-US" dirty="0">
                <a:latin typeface="Work Sans" pitchFamily="2" charset="77"/>
              </a:rPr>
              <a:t>(1800s – early 1900s)</a:t>
            </a:r>
          </a:p>
        </p:txBody>
      </p:sp>
    </p:spTree>
    <p:extLst>
      <p:ext uri="{BB962C8B-B14F-4D97-AF65-F5344CB8AC3E}">
        <p14:creationId xmlns:p14="http://schemas.microsoft.com/office/powerpoint/2010/main" val="72532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itical cartoon illustrates the connection of the transcontinental railroad in the United States with a meeting of San Francisco and New York trains. The caption reads &quot;Does not such a meeting make amends?&quot;">
            <a:extLst>
              <a:ext uri="{FF2B5EF4-FFF2-40B4-BE49-F238E27FC236}">
                <a16:creationId xmlns:a16="http://schemas.microsoft.com/office/drawing/2014/main" id="{27845074-2E07-931E-98E8-08E1E064D0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256" y="160756"/>
            <a:ext cx="6223489" cy="43760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2D2F19-CCB5-F5E9-6B02-E69ECCB914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5" y="-1096954"/>
            <a:ext cx="8207088" cy="858877"/>
          </a:xfrm>
        </p:spPr>
        <p:txBody>
          <a:bodyPr/>
          <a:lstStyle/>
          <a:p>
            <a:r>
              <a:rPr lang="en-US" dirty="0"/>
              <a:t>The first intercontinental railroad</a:t>
            </a:r>
          </a:p>
        </p:txBody>
      </p:sp>
    </p:spTree>
    <p:extLst>
      <p:ext uri="{BB962C8B-B14F-4D97-AF65-F5344CB8AC3E}">
        <p14:creationId xmlns:p14="http://schemas.microsoft.com/office/powerpoint/2010/main" val="2727406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hoto of Chicago in the late 1800s. The street is packed with horses and carriages, new buildings line the road, and the scene includes a trolly line.">
            <a:extLst>
              <a:ext uri="{FF2B5EF4-FFF2-40B4-BE49-F238E27FC236}">
                <a16:creationId xmlns:a16="http://schemas.microsoft.com/office/drawing/2014/main" id="{29A34394-F857-5359-53A5-2AFBC2987C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639" y="0"/>
            <a:ext cx="6488723" cy="45864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8A47FA2-F154-FD04-FD2E-BBEB786FDE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5" y="-979048"/>
            <a:ext cx="8207088" cy="858877"/>
          </a:xfrm>
        </p:spPr>
        <p:txBody>
          <a:bodyPr/>
          <a:lstStyle/>
          <a:p>
            <a:r>
              <a:rPr lang="en-US" dirty="0"/>
              <a:t>Chicago’s early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112375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the stockyards and meat packing transportation infrastructure in Chicago in the late 1800s.">
            <a:extLst>
              <a:ext uri="{FF2B5EF4-FFF2-40B4-BE49-F238E27FC236}">
                <a16:creationId xmlns:a16="http://schemas.microsoft.com/office/drawing/2014/main" id="{1D7CFDAF-E69D-762F-3D27-54E4DD976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77933"/>
            <a:ext cx="5829300" cy="43628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9C1EE5-0C8D-89F9-461C-B06FA193F9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1046753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Chicago’s meatpacking and stockyard infrastructure</a:t>
            </a:r>
            <a:r>
              <a:rPr lang="en-US" baseline="0" dirty="0"/>
              <a:t>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7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1DDBA-02A5-E8F9-5100-F3DBA8B8E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E874-CB1B-197C-1316-D87535CD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1712874"/>
            <a:ext cx="8207088" cy="8588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Work Sans" pitchFamily="2" charset="77"/>
              </a:rPr>
              <a:t>Urban agriculture</a:t>
            </a:r>
          </a:p>
        </p:txBody>
      </p:sp>
    </p:spTree>
    <p:extLst>
      <p:ext uri="{BB962C8B-B14F-4D97-AF65-F5344CB8AC3E}">
        <p14:creationId xmlns:p14="http://schemas.microsoft.com/office/powerpoint/2010/main" val="1581008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newly restored Dairy Visitor Center and Gift Shop in Central Park. Photographed in fall of 2021.">
            <a:extLst>
              <a:ext uri="{FF2B5EF4-FFF2-40B4-BE49-F238E27FC236}">
                <a16:creationId xmlns:a16="http://schemas.microsoft.com/office/drawing/2014/main" id="{3B652403-059E-A9E9-9F65-80E60074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820"/>
            <a:ext cx="9144000" cy="42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25C139-AB62-164B-D08E-52D1A3493C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953545"/>
            <a:ext cx="8207088" cy="858877"/>
          </a:xfrm>
        </p:spPr>
        <p:txBody>
          <a:bodyPr/>
          <a:lstStyle/>
          <a:p>
            <a:r>
              <a:rPr lang="en-US" dirty="0"/>
              <a:t>The Central Park Dairy Visitor Center</a:t>
            </a:r>
          </a:p>
        </p:txBody>
      </p:sp>
    </p:spTree>
    <p:extLst>
      <p:ext uri="{BB962C8B-B14F-4D97-AF65-F5344CB8AC3E}">
        <p14:creationId xmlns:p14="http://schemas.microsoft.com/office/powerpoint/2010/main" val="173171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arly photo of the New York City Central Park Dairy, an embellished barn with a steeple.">
            <a:extLst>
              <a:ext uri="{FF2B5EF4-FFF2-40B4-BE49-F238E27FC236}">
                <a16:creationId xmlns:a16="http://schemas.microsoft.com/office/drawing/2014/main" id="{68137637-048D-4AF5-B8FA-46E34FE1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98" y="174820"/>
            <a:ext cx="8302205" cy="423412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0FF6AD-09AB-6C62-45F5-291629679F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6014" y="-969952"/>
            <a:ext cx="8207088" cy="858877"/>
          </a:xfrm>
        </p:spPr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Central Park Dairy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80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or Pingree and gardeners in one of Detroit’s potato patch lots in the late 1800s.">
            <a:extLst>
              <a:ext uri="{FF2B5EF4-FFF2-40B4-BE49-F238E27FC236}">
                <a16:creationId xmlns:a16="http://schemas.microsoft.com/office/drawing/2014/main" id="{E28EA1A3-0CE8-853A-3362-F01705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550" y="15587"/>
            <a:ext cx="6304901" cy="45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0CC74F-46C7-5F58-2E02-C1D75EA528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449" y="-982335"/>
            <a:ext cx="8207088" cy="858877"/>
          </a:xfrm>
        </p:spPr>
        <p:txBody>
          <a:bodyPr/>
          <a:lstStyle/>
          <a:p>
            <a:r>
              <a:rPr lang="en-US" dirty="0"/>
              <a:t>Pingree’s Potato</a:t>
            </a:r>
            <a:r>
              <a:rPr lang="en-US" baseline="0" dirty="0"/>
              <a:t> Patch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1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8FCFB-E5EF-219E-1DB7-1E04EE06A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791308"/>
            <a:ext cx="8323847" cy="30017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Work Sans" pitchFamily="2" charset="77"/>
              </a:rPr>
              <a:t>World wars, the Great Depression, and suburbanization</a:t>
            </a:r>
            <a:br>
              <a:rPr lang="en-US" dirty="0">
                <a:latin typeface="Work Sans" pitchFamily="2" charset="77"/>
              </a:rPr>
            </a:br>
            <a:r>
              <a:rPr lang="en-US" dirty="0">
                <a:latin typeface="Work Sans" pitchFamily="2" charset="77"/>
              </a:rPr>
              <a:t>(early 1900s – 1970s)</a:t>
            </a:r>
          </a:p>
        </p:txBody>
      </p:sp>
    </p:spTree>
    <p:extLst>
      <p:ext uri="{BB962C8B-B14F-4D97-AF65-F5344CB8AC3E}">
        <p14:creationId xmlns:p14="http://schemas.microsoft.com/office/powerpoint/2010/main" val="319704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Uncle Sam holding signs that read &quot;city gardens&quot; and &quot;farm gardens&quot; while a man and woman tend to a vegetable garden in the background. The caption reads &quot;Uncle Sam says - Garden to cut food costs. Ask the U.S. Department of Agriculture, Washington, D.C., for a free bulletin on gardening - it's food for thought.&quot;">
            <a:extLst>
              <a:ext uri="{FF2B5EF4-FFF2-40B4-BE49-F238E27FC236}">
                <a16:creationId xmlns:a16="http://schemas.microsoft.com/office/drawing/2014/main" id="{8232E85C-2329-DD28-F5E2-F46565EE5F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16" y="126375"/>
            <a:ext cx="5978769" cy="4331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1F9CB-6868-114B-4D30-666119B9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-1039517"/>
            <a:ext cx="8207088" cy="858877"/>
          </a:xfrm>
        </p:spPr>
        <p:txBody>
          <a:bodyPr/>
          <a:lstStyle/>
          <a:p>
            <a:r>
              <a:rPr lang="en-US" dirty="0"/>
              <a:t>Federal marketing of home</a:t>
            </a:r>
            <a:r>
              <a:rPr lang="en-US" baseline="0" dirty="0"/>
              <a:t> gardening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6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Levittown, a planned, pre-fabricated housing development that created a model for suburbanization in the United States.">
            <a:extLst>
              <a:ext uri="{FF2B5EF4-FFF2-40B4-BE49-F238E27FC236}">
                <a16:creationId xmlns:a16="http://schemas.microsoft.com/office/drawing/2014/main" id="{EA6835D2-1C9D-AE83-081C-4EDA33DD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631" y="52754"/>
            <a:ext cx="5556738" cy="4475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6B992-8536-5AFD-0853-A47BD1AE2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1135210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suburbanization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2023541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cant space in The Bronx, NYC with the train and other buildings in the background. The rubble and trash in the vacant space show that a building once stood here, but has not yet been redeveloped or cleared by the land owners or the city.">
            <a:extLst>
              <a:ext uri="{FF2B5EF4-FFF2-40B4-BE49-F238E27FC236}">
                <a16:creationId xmlns:a16="http://schemas.microsoft.com/office/drawing/2014/main" id="{54BC42B0-6EFC-AA7E-8093-7D8A6CCAE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3" y="457275"/>
            <a:ext cx="5695695" cy="3675185"/>
          </a:xfrm>
          <a:prstGeom prst="rect">
            <a:avLst/>
          </a:prstGeom>
        </p:spPr>
      </p:pic>
      <p:pic>
        <p:nvPicPr>
          <p:cNvPr id="3" name="Picture 2" descr="A vacant lot in the Bronx, NYC shows the rubble remaining after the building that was once on the lot was torn or burned down.">
            <a:extLst>
              <a:ext uri="{FF2B5EF4-FFF2-40B4-BE49-F238E27FC236}">
                <a16:creationId xmlns:a16="http://schemas.microsoft.com/office/drawing/2014/main" id="{346DEB41-8098-8A03-0F8A-90F5F772AE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72" y="70339"/>
            <a:ext cx="2936631" cy="444905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93903C-AB23-A07C-301F-5E0C8E137B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175477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Real estate owners burned and abandoned</a:t>
            </a:r>
            <a:r>
              <a:rPr lang="en-US" baseline="0" dirty="0"/>
              <a:t> land in the Bronx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14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z Christy sits in the garden she and others started on a vacant plot in New York City.">
            <a:extLst>
              <a:ext uri="{FF2B5EF4-FFF2-40B4-BE49-F238E27FC236}">
                <a16:creationId xmlns:a16="http://schemas.microsoft.com/office/drawing/2014/main" id="{130FCE5F-B622-A7B9-DF4E-DF6885D9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591" y="155811"/>
            <a:ext cx="5868818" cy="42842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4DF106-1AD1-C57F-733C-925E908623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959257"/>
            <a:ext cx="8207088" cy="858877"/>
          </a:xfrm>
        </p:spPr>
        <p:txBody>
          <a:bodyPr/>
          <a:lstStyle/>
          <a:p>
            <a:r>
              <a:rPr lang="en-US" dirty="0"/>
              <a:t>The Liz Cristy Garden</a:t>
            </a:r>
          </a:p>
        </p:txBody>
      </p:sp>
    </p:spTree>
    <p:extLst>
      <p:ext uri="{BB962C8B-B14F-4D97-AF65-F5344CB8AC3E}">
        <p14:creationId xmlns:p14="http://schemas.microsoft.com/office/powerpoint/2010/main" val="1676584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D8FCFB-E5EF-219E-1DB7-1E04EE06A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77" y="1305152"/>
            <a:ext cx="8323847" cy="18411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Work Sans" pitchFamily="2" charset="77"/>
              </a:rPr>
              <a:t>Urban agriculture today</a:t>
            </a:r>
            <a:br>
              <a:rPr lang="en-US" dirty="0">
                <a:latin typeface="Work Sans" pitchFamily="2" charset="77"/>
              </a:rPr>
            </a:br>
            <a:r>
              <a:rPr lang="en-US" dirty="0">
                <a:latin typeface="Work Sans" pitchFamily="2" charset="77"/>
              </a:rPr>
              <a:t>(1970s – present)</a:t>
            </a:r>
          </a:p>
        </p:txBody>
      </p:sp>
    </p:spTree>
    <p:extLst>
      <p:ext uri="{BB962C8B-B14F-4D97-AF65-F5344CB8AC3E}">
        <p14:creationId xmlns:p14="http://schemas.microsoft.com/office/powerpoint/2010/main" val="1444963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face mask and gloves hands a customer radishes at a farmer's market during the COVID-19 crisis.">
            <a:extLst>
              <a:ext uri="{FF2B5EF4-FFF2-40B4-BE49-F238E27FC236}">
                <a16:creationId xmlns:a16="http://schemas.microsoft.com/office/drawing/2014/main" id="{D548B355-E2A0-2F17-E049-696E1829E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639" y="168139"/>
            <a:ext cx="6488723" cy="4325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98B813-DD69-FF03-F610-15FFD9AC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5" y="-1220618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Farmer’s markets during the</a:t>
            </a:r>
            <a:r>
              <a:rPr lang="en-US" baseline="0" dirty="0"/>
              <a:t> COVID-19 pandemic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0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urban farmer holding produce grown in their high tunnel">
            <a:extLst>
              <a:ext uri="{FF2B5EF4-FFF2-40B4-BE49-F238E27FC236}">
                <a16:creationId xmlns:a16="http://schemas.microsoft.com/office/drawing/2014/main" id="{00911C97-28C0-51BE-DD9A-102EFD6F6D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36" y="285760"/>
            <a:ext cx="2704073" cy="4054131"/>
          </a:xfrm>
          <a:prstGeom prst="rect">
            <a:avLst/>
          </a:prstGeom>
        </p:spPr>
      </p:pic>
      <p:pic>
        <p:nvPicPr>
          <p:cNvPr id="8" name="Picture 7" descr="A person working in an urban garden ">
            <a:extLst>
              <a:ext uri="{FF2B5EF4-FFF2-40B4-BE49-F238E27FC236}">
                <a16:creationId xmlns:a16="http://schemas.microsoft.com/office/drawing/2014/main" id="{1BE4C765-BB04-B50B-BB5B-D3A794A21D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3" y="669621"/>
            <a:ext cx="5842504" cy="3286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D97883-F185-8691-0BE2-38DB310F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-974810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Urban</a:t>
            </a:r>
            <a:r>
              <a:rPr lang="en-US" baseline="0" dirty="0"/>
              <a:t> growers create a multitude of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90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9612F-CD6C-24E6-0BA2-42139B91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9BFE-B6F5-77C6-DBCF-2ABA96BA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7" y="1309253"/>
            <a:ext cx="8816278" cy="1529691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Work Sans" pitchFamily="2" charset="77"/>
              </a:rPr>
              <a:t>Urban agriculture and the USDA</a:t>
            </a:r>
          </a:p>
        </p:txBody>
      </p:sp>
    </p:spTree>
    <p:extLst>
      <p:ext uri="{BB962C8B-B14F-4D97-AF65-F5344CB8AC3E}">
        <p14:creationId xmlns:p14="http://schemas.microsoft.com/office/powerpoint/2010/main" val="3308342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717E5E-70ED-FF23-31DC-F1CA6705B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018545"/>
              </p:ext>
            </p:extLst>
          </p:nvPr>
        </p:nvGraphicFramePr>
        <p:xfrm>
          <a:off x="1524000" y="4341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4CCF9E6-873E-F4FE-C71C-DF045DF466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039517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A timeline of USDA urban agriculture initiatives</a:t>
            </a:r>
          </a:p>
        </p:txBody>
      </p:sp>
    </p:spTree>
    <p:extLst>
      <p:ext uri="{BB962C8B-B14F-4D97-AF65-F5344CB8AC3E}">
        <p14:creationId xmlns:p14="http://schemas.microsoft.com/office/powerpoint/2010/main" val="2639625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ver of the 2022 Urban Agriculture Programs at a Glance document from the USDA.">
            <a:extLst>
              <a:ext uri="{FF2B5EF4-FFF2-40B4-BE49-F238E27FC236}">
                <a16:creationId xmlns:a16="http://schemas.microsoft.com/office/drawing/2014/main" id="{FAE364C9-FDE3-9273-52EC-74775B2B8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107" y="126233"/>
            <a:ext cx="3377429" cy="4372564"/>
          </a:xfrm>
          <a:prstGeom prst="rect">
            <a:avLst/>
          </a:prstGeom>
        </p:spPr>
      </p:pic>
      <p:pic>
        <p:nvPicPr>
          <p:cNvPr id="3" name="Picture 2" descr="The cover of the 2016 Urban Agriculture Toolkit from the USDA.">
            <a:extLst>
              <a:ext uri="{FF2B5EF4-FFF2-40B4-BE49-F238E27FC236}">
                <a16:creationId xmlns:a16="http://schemas.microsoft.com/office/drawing/2014/main" id="{6B2D390B-8E4F-214E-2837-06210C004A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13" y="131896"/>
            <a:ext cx="3686087" cy="437405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8B98555-ADDF-6297-9439-25C17D03E6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039518"/>
            <a:ext cx="8207088" cy="858877"/>
          </a:xfrm>
        </p:spPr>
        <p:txBody>
          <a:bodyPr/>
          <a:lstStyle/>
          <a:p>
            <a:r>
              <a:rPr lang="en-US" dirty="0"/>
              <a:t>The early</a:t>
            </a:r>
            <a:r>
              <a:rPr lang="en-US" baseline="0" dirty="0"/>
              <a:t> Urban Agriculture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25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717E5E-70ED-FF23-31DC-F1CA6705B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824840"/>
              </p:ext>
            </p:extLst>
          </p:nvPr>
        </p:nvGraphicFramePr>
        <p:xfrm>
          <a:off x="1228468" y="738591"/>
          <a:ext cx="6687065" cy="2991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7A1FCE2-DF65-BDFE-C932-E1788EDA15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023568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sz="3075" dirty="0">
                <a:solidFill>
                  <a:srgbClr val="262626"/>
                </a:solidFill>
                <a:latin typeface="Work Sans" pitchFamily="2" charset="77"/>
                <a:ea typeface="+mj-ea"/>
                <a:cs typeface="+mj-cs"/>
              </a:rPr>
              <a:t>A continuation of the timeline of USDA urban agriculture initiatives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540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ED3AD-68DC-DAE9-6B2F-06E47FB1A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kern="100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Establish the Office for Urban Agriculture and Innovative Production (OUAIP)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kern="100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Administer urban agriculture grants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kern="100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Administer community compost and food waste reduction projects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kern="100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Establish a federal advisory committee for urban agriculture and innovative production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000" kern="100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Establish at least 10 new Farm Service Agency (FSA) pilot county committees in urban areas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D6E05-A9B7-593D-CA32-68C0FA85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 pitchFamily="2" charset="77"/>
              </a:rPr>
              <a:t>2018 farm bill authorizations</a:t>
            </a:r>
          </a:p>
        </p:txBody>
      </p:sp>
    </p:spTree>
    <p:extLst>
      <p:ext uri="{BB962C8B-B14F-4D97-AF65-F5344CB8AC3E}">
        <p14:creationId xmlns:p14="http://schemas.microsoft.com/office/powerpoint/2010/main" val="226939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563B4-BC37-B252-9D78-01F9BF09B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C335D-F388-C3F5-68D2-3D72231B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1712874"/>
            <a:ext cx="8207088" cy="8588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Work Sans" pitchFamily="2" charset="77"/>
              </a:rPr>
              <a:t>Urban agriculture and the USDA today</a:t>
            </a:r>
          </a:p>
        </p:txBody>
      </p:sp>
    </p:spTree>
    <p:extLst>
      <p:ext uri="{BB962C8B-B14F-4D97-AF65-F5344CB8AC3E}">
        <p14:creationId xmlns:p14="http://schemas.microsoft.com/office/powerpoint/2010/main" val="2442312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s up a sign that reads “The People’s Garden”">
            <a:extLst>
              <a:ext uri="{FF2B5EF4-FFF2-40B4-BE49-F238E27FC236}">
                <a16:creationId xmlns:a16="http://schemas.microsoft.com/office/drawing/2014/main" id="{5CDB0973-2636-3B8A-DBF8-EAC5361210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198066"/>
            <a:ext cx="5829300" cy="41613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68BF64-508C-DC91-96F8-8D25672BE6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1002426"/>
            <a:ext cx="8207088" cy="858877"/>
          </a:xfrm>
        </p:spPr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People’s Garden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96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The high tunnel on Karen Washington’s urban farm.">
            <a:extLst>
              <a:ext uri="{FF2B5EF4-FFF2-40B4-BE49-F238E27FC236}">
                <a16:creationId xmlns:a16="http://schemas.microsoft.com/office/drawing/2014/main" id="{B1953579-1ACD-BF26-8EB3-EA3D20BF7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0242" y="95659"/>
            <a:ext cx="5708820" cy="439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aren Washington smiles on her urban farm in New York City.">
            <a:extLst>
              <a:ext uri="{FF2B5EF4-FFF2-40B4-BE49-F238E27FC236}">
                <a16:creationId xmlns:a16="http://schemas.microsoft.com/office/drawing/2014/main" id="{913D3E61-844F-AD2B-6E9A-8E3AC520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38" y="290277"/>
            <a:ext cx="2785897" cy="397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7492A5-8368-E7FD-7A49-30E23170E7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073495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Karen Washington</a:t>
            </a:r>
            <a:r>
              <a:rPr lang="en-US" baseline="0" dirty="0"/>
              <a:t> and the high tunnel at the Garden of Happiness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26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cey Givens holds plants growing in her high tunnel.">
            <a:extLst>
              <a:ext uri="{FF2B5EF4-FFF2-40B4-BE49-F238E27FC236}">
                <a16:creationId xmlns:a16="http://schemas.microsoft.com/office/drawing/2014/main" id="{D3F873E5-25D2-FDB7-EC50-BF5D73BF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8332" y="122128"/>
            <a:ext cx="6547337" cy="43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BEC33D-7CBA-72DF-0567-360BCAA070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456" y="-1183056"/>
            <a:ext cx="8207088" cy="858877"/>
          </a:xfrm>
        </p:spPr>
        <p:txBody>
          <a:bodyPr/>
          <a:lstStyle/>
          <a:p>
            <a:r>
              <a:rPr lang="en-US" dirty="0"/>
              <a:t>Stacey Givens in her greenhouse</a:t>
            </a:r>
          </a:p>
        </p:txBody>
      </p:sp>
    </p:spTree>
    <p:extLst>
      <p:ext uri="{BB962C8B-B14F-4D97-AF65-F5344CB8AC3E}">
        <p14:creationId xmlns:p14="http://schemas.microsoft.com/office/powerpoint/2010/main" val="3514995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erial view of Side Yard Farm and Kitchen. The farm has a high tunnel as well as other structures, low tunnels, and crops growing in rows as well as space for events. ">
            <a:extLst>
              <a:ext uri="{FF2B5EF4-FFF2-40B4-BE49-F238E27FC236}">
                <a16:creationId xmlns:a16="http://schemas.microsoft.com/office/drawing/2014/main" id="{7DB4EF90-26EA-D2E8-B592-01D0289E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768" y="75156"/>
            <a:ext cx="6488465" cy="445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8D3AA59-6DCF-8B51-B3EB-EA54DCEACF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1055466"/>
            <a:ext cx="8207088" cy="858877"/>
          </a:xfrm>
        </p:spPr>
        <p:txBody>
          <a:bodyPr/>
          <a:lstStyle/>
          <a:p>
            <a:r>
              <a:rPr lang="en-US" dirty="0"/>
              <a:t>Side Yard Farm and Kitchen</a:t>
            </a:r>
          </a:p>
        </p:txBody>
      </p:sp>
    </p:spTree>
    <p:extLst>
      <p:ext uri="{BB962C8B-B14F-4D97-AF65-F5344CB8AC3E}">
        <p14:creationId xmlns:p14="http://schemas.microsoft.com/office/powerpoint/2010/main" val="1108977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urban farmers holding produce in their CSA farm box">
            <a:extLst>
              <a:ext uri="{FF2B5EF4-FFF2-40B4-BE49-F238E27FC236}">
                <a16:creationId xmlns:a16="http://schemas.microsoft.com/office/drawing/2014/main" id="{23CD186F-8382-664E-2CF1-0E8183995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138" y="42864"/>
            <a:ext cx="6761724" cy="4503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E351E5-EB97-35C8-EA05-6E299866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-1046253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Urban growers contribute to</a:t>
            </a:r>
            <a:r>
              <a:rPr lang="en-US" baseline="0" dirty="0"/>
              <a:t> local economies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79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anny Swan of Grow Ohio Valley and NRCS District Conservationist Katie Fitzsimmons speak under a high tunnel ">
            <a:extLst>
              <a:ext uri="{FF2B5EF4-FFF2-40B4-BE49-F238E27FC236}">
                <a16:creationId xmlns:a16="http://schemas.microsoft.com/office/drawing/2014/main" id="{CE2B57F1-DE10-17F8-95C5-2395A4EC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856" y="37578"/>
            <a:ext cx="6734289" cy="44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BD5A43-A36C-A1DC-D05F-019A15D26A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2029" y="-1119261"/>
            <a:ext cx="8207088" cy="858877"/>
          </a:xfrm>
        </p:spPr>
        <p:txBody>
          <a:bodyPr/>
          <a:lstStyle/>
          <a:p>
            <a:r>
              <a:rPr lang="en-US" dirty="0"/>
              <a:t>Urban agriculture in West Virginia</a:t>
            </a:r>
          </a:p>
        </p:txBody>
      </p:sp>
    </p:spTree>
    <p:extLst>
      <p:ext uri="{BB962C8B-B14F-4D97-AF65-F5344CB8AC3E}">
        <p14:creationId xmlns:p14="http://schemas.microsoft.com/office/powerpoint/2010/main" val="4247817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 with 17 cities highlighted. These are the 17 cities that are launching the first phase of the USDA's urban agriculture pilot program: New York City, Philadelphia, Richmond, Atlanta, New Orleans, Dallas, St. Louis, Cleveland, Detroit, Grand Rapids, Chicago, Minneapolis, Albuquerque, Phoenix, Los Angeles, Oakland, and Portland.">
            <a:extLst>
              <a:ext uri="{FF2B5EF4-FFF2-40B4-BE49-F238E27FC236}">
                <a16:creationId xmlns:a16="http://schemas.microsoft.com/office/drawing/2014/main" id="{29ADA2AB-CFE3-C1DA-A021-CA7DCB9C05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95" y="171529"/>
            <a:ext cx="7148210" cy="4282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81184-AB3D-8228-7B24-6588A13E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72" y="-1199005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The 17 initial pilot cities for the USDA’s national urban agriculture initiative </a:t>
            </a:r>
          </a:p>
        </p:txBody>
      </p:sp>
    </p:spTree>
    <p:extLst>
      <p:ext uri="{BB962C8B-B14F-4D97-AF65-F5344CB8AC3E}">
        <p14:creationId xmlns:p14="http://schemas.microsoft.com/office/powerpoint/2010/main" val="164679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le of garlic harvested at Garnier Gourmet Garlic">
            <a:extLst>
              <a:ext uri="{FF2B5EF4-FFF2-40B4-BE49-F238E27FC236}">
                <a16:creationId xmlns:a16="http://schemas.microsoft.com/office/drawing/2014/main" id="{42F2098D-8639-7CF2-3689-09E656672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2224"/>
            <a:ext cx="3573050" cy="4416415"/>
          </a:xfrm>
          <a:prstGeom prst="rect">
            <a:avLst/>
          </a:prstGeom>
        </p:spPr>
      </p:pic>
      <p:pic>
        <p:nvPicPr>
          <p:cNvPr id="7" name="Picture 6" descr="Nick Boyd and Jake May, the founders of Garnier Gourmet Garlic, sit on a truck filled with their harvested garlic.">
            <a:extLst>
              <a:ext uri="{FF2B5EF4-FFF2-40B4-BE49-F238E27FC236}">
                <a16:creationId xmlns:a16="http://schemas.microsoft.com/office/drawing/2014/main" id="{62D326E3-FAFE-3A73-29DA-0329B34574C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069" y="72223"/>
            <a:ext cx="4307096" cy="4431815"/>
          </a:xfrm>
          <a:prstGeom prst="rect">
            <a:avLst/>
          </a:prstGeom>
          <a:ln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63BBF-E9DF-6443-D74E-44D0959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9" y="-1199005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dirty="0"/>
              <a:t>USDA’s St. Louis urban service center team supports local urban agriculture</a:t>
            </a:r>
          </a:p>
        </p:txBody>
      </p:sp>
    </p:spTree>
    <p:extLst>
      <p:ext uri="{BB962C8B-B14F-4D97-AF65-F5344CB8AC3E}">
        <p14:creationId xmlns:p14="http://schemas.microsoft.com/office/powerpoint/2010/main" val="961281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 highlights all 27 cities participating in the USDA’s national urban agriculture pilot. These cities include: Boston, New York City, Philadelphia, Pittsburgh, Richmond, Columbia, Atlanta, Cleveland, Detroit, Grand Rapids, Chicago, Memphis, Jackson, New Orleans, Little ROck, St. Louis, Kansas City, Minneapolis-St. Paul, Dallas, Houston, Albuquerque, Denver, Phoenix, Las Vegas, Los Angeles, Oakland, and Portland.">
            <a:extLst>
              <a:ext uri="{FF2B5EF4-FFF2-40B4-BE49-F238E27FC236}">
                <a16:creationId xmlns:a16="http://schemas.microsoft.com/office/drawing/2014/main" id="{71D94B20-D6A9-C814-4245-CDF162EC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01"/>
          <a:stretch/>
        </p:blipFill>
        <p:spPr>
          <a:xfrm>
            <a:off x="885780" y="46760"/>
            <a:ext cx="7372441" cy="4694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6EEA6-3987-8F66-FA3B-B5D3BDAB3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09" y="-1087363"/>
            <a:ext cx="8207088" cy="858877"/>
          </a:xfrm>
        </p:spPr>
        <p:txBody>
          <a:bodyPr>
            <a:normAutofit/>
          </a:bodyPr>
          <a:lstStyle/>
          <a:p>
            <a:r>
              <a:rPr lang="en-US" dirty="0"/>
              <a:t>All</a:t>
            </a:r>
            <a:r>
              <a:rPr lang="en-US" baseline="0" dirty="0"/>
              <a:t> 27 pilot urban agriculture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97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D0864-8637-AC12-FA4E-DFB38DC37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C1189-77C6-8036-CB61-F76C06DD2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56" y="478971"/>
            <a:ext cx="8207088" cy="37253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i="1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“T</a:t>
            </a:r>
            <a:r>
              <a:rPr lang="en-US" sz="3200" i="1" dirty="0">
                <a:effectLst/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he zip code or size of a community should not determine whether families can purchase healthy, locally grown food. Through programs like these, USDA is investing in America’s urban and suburban communities and strengthening local food systems</a:t>
            </a:r>
            <a:r>
              <a:rPr lang="en-US" sz="3200" i="1" dirty="0">
                <a:latin typeface="Lora" panose="02000503000000020004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en-US" sz="3200" i="1" kern="100" dirty="0">
              <a:latin typeface="Lora" panose="02000503000000020004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50E06-7856-A87D-2AF7-84A962A8B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-1201537"/>
            <a:ext cx="8207088" cy="85887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Work Sans" pitchFamily="2" charset="77"/>
              </a:rPr>
              <a:t>2024 statement from </a:t>
            </a:r>
            <a:r>
              <a:rPr lang="en-US" sz="4000" dirty="0" err="1">
                <a:latin typeface="Work Sans" pitchFamily="2" charset="77"/>
              </a:rPr>
              <a:t>Ducehneaux</a:t>
            </a:r>
            <a:r>
              <a:rPr lang="en-US" sz="4000" dirty="0">
                <a:latin typeface="Work Sans" pitchFamily="2" charset="77"/>
              </a:rPr>
              <a:t> and Cosby</a:t>
            </a:r>
          </a:p>
        </p:txBody>
      </p:sp>
    </p:spTree>
    <p:extLst>
      <p:ext uri="{BB962C8B-B14F-4D97-AF65-F5344CB8AC3E}">
        <p14:creationId xmlns:p14="http://schemas.microsoft.com/office/powerpoint/2010/main" val="645648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6C3BA-73E4-017A-A95A-D0235FDC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2D19-70D5-6540-9875-9FFDB977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1322581"/>
            <a:ext cx="8207088" cy="858877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Work Sans" pitchFamily="2" charset="77"/>
              </a:rPr>
              <a:t>Course 1 recap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12308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erial view of the Bronx ">
            <a:extLst>
              <a:ext uri="{FF2B5EF4-FFF2-40B4-BE49-F238E27FC236}">
                <a16:creationId xmlns:a16="http://schemas.microsoft.com/office/drawing/2014/main" id="{E3C93737-F4A6-8734-66D1-A1FD44C6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203598"/>
            <a:ext cx="5468541" cy="41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9071AF-D9E7-82F1-CE5C-BA878ACE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67" y="1096879"/>
            <a:ext cx="3364706" cy="1699898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Lora" panose="02000503000000020004" pitchFamily="2" charset="77"/>
              </a:rPr>
              <a:t>The Bronx, NY</a:t>
            </a:r>
            <a:br>
              <a:rPr lang="en-US" sz="2700" dirty="0">
                <a:latin typeface="Lora" panose="02000503000000020004" pitchFamily="2" charset="77"/>
              </a:rPr>
            </a:br>
            <a:br>
              <a:rPr lang="en-US" sz="2700" dirty="0">
                <a:latin typeface="Lora" panose="02000503000000020004" pitchFamily="2" charset="77"/>
              </a:rPr>
            </a:br>
            <a:r>
              <a:rPr lang="en-US" sz="2700" dirty="0">
                <a:latin typeface="Lora" panose="02000503000000020004" pitchFamily="2" charset="77"/>
              </a:rPr>
              <a:t>Population:</a:t>
            </a:r>
            <a:br>
              <a:rPr lang="en-US" sz="2700" dirty="0">
                <a:latin typeface="Lora" panose="02000503000000020004" pitchFamily="2" charset="77"/>
              </a:rPr>
            </a:br>
            <a:r>
              <a:rPr lang="en-US" sz="2700" dirty="0">
                <a:latin typeface="Lora" panose="02000503000000020004" pitchFamily="2" charset="77"/>
              </a:rPr>
              <a:t>1.4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355327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erial view of Kennebec, South Dakota">
            <a:extLst>
              <a:ext uri="{FF2B5EF4-FFF2-40B4-BE49-F238E27FC236}">
                <a16:creationId xmlns:a16="http://schemas.microsoft.com/office/drawing/2014/main" id="{DB323B2D-DFB7-FE9C-8587-6DC50A1C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" y="241592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C56ECE-8483-9A21-8F09-F5B9638D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567" y="1096879"/>
            <a:ext cx="3364706" cy="1699898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Lora" panose="02000503000000020004" pitchFamily="2" charset="77"/>
              </a:rPr>
              <a:t>Kennebec, SD</a:t>
            </a:r>
            <a:br>
              <a:rPr lang="en-US" sz="2700" dirty="0">
                <a:latin typeface="Lora" panose="02000503000000020004" pitchFamily="2" charset="77"/>
              </a:rPr>
            </a:br>
            <a:br>
              <a:rPr lang="en-US" sz="2700" dirty="0">
                <a:latin typeface="Lora" panose="02000503000000020004" pitchFamily="2" charset="77"/>
              </a:rPr>
            </a:br>
            <a:r>
              <a:rPr lang="en-US" sz="2700" dirty="0">
                <a:latin typeface="Lora" panose="02000503000000020004" pitchFamily="2" charset="77"/>
              </a:rPr>
              <a:t>Population:</a:t>
            </a:r>
            <a:br>
              <a:rPr lang="en-US" sz="2700" dirty="0">
                <a:latin typeface="Lora" panose="02000503000000020004" pitchFamily="2" charset="77"/>
              </a:rPr>
            </a:br>
            <a:r>
              <a:rPr lang="en-US" sz="2700" dirty="0">
                <a:latin typeface="Lora" panose="02000503000000020004" pitchFamily="2" charset="77"/>
              </a:rPr>
              <a:t>283 people</a:t>
            </a:r>
          </a:p>
        </p:txBody>
      </p:sp>
    </p:spTree>
    <p:extLst>
      <p:ext uri="{BB962C8B-B14F-4D97-AF65-F5344CB8AC3E}">
        <p14:creationId xmlns:p14="http://schemas.microsoft.com/office/powerpoint/2010/main" val="405531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214E65-9968-298E-AB3F-0BB29AF3E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50" kern="0" dirty="0">
                <a:latin typeface="Lora" panose="02000503000000020004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Foundational urban agriculture knowledge </a:t>
            </a:r>
          </a:p>
          <a:p>
            <a:pPr>
              <a:lnSpc>
                <a:spcPct val="120000"/>
              </a:lnSpc>
            </a:pPr>
            <a:endParaRPr lang="en-US" sz="2400" kern="0" dirty="0">
              <a:latin typeface="Lora" panose="02000503000000020004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50" kern="0" dirty="0">
                <a:latin typeface="Lora" panose="02000503000000020004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Increase outreach to and engagement with urban and innovative growers</a:t>
            </a:r>
            <a:endParaRPr lang="en-US" sz="4950" dirty="0">
              <a:latin typeface="Lora" panose="02000503000000020004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6336D-8B96-7CCB-0433-77660CF4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Training goals</a:t>
            </a:r>
          </a:p>
        </p:txBody>
      </p:sp>
    </p:spTree>
    <p:extLst>
      <p:ext uri="{BB962C8B-B14F-4D97-AF65-F5344CB8AC3E}">
        <p14:creationId xmlns:p14="http://schemas.microsoft.com/office/powerpoint/2010/main" val="170729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214E65-9968-298E-AB3F-0BB29AF3E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Identify the benefits of urban agriculture and innovative production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Identify the factors that support successful urban agriculture and innovative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Describe the characteristics and conditions that are unique to urban agriculture and urban food systems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Examine opportunities for the USDA to encourage and promote factors that contribute to successful urban agriculture and innovative production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Design a personalized action plan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Increase engagement with urban and innovative producers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EFC14A-8B95-E55B-8A36-F5B6CDF5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56" y="507521"/>
            <a:ext cx="8207088" cy="858877"/>
          </a:xfrm>
        </p:spPr>
        <p:txBody>
          <a:bodyPr>
            <a:normAutofit/>
          </a:bodyPr>
          <a:lstStyle/>
          <a:p>
            <a:r>
              <a:rPr lang="en-US" sz="4500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59273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4F81F5-501E-69F6-C88B-AEEC16292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456" y="1160586"/>
            <a:ext cx="8207088" cy="3440225"/>
          </a:xfrm>
        </p:spPr>
        <p:txBody>
          <a:bodyPr numCol="2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700" b="1" dirty="0"/>
              <a:t>Program 1: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700" b="1" dirty="0"/>
              <a:t>Introduction to Urban Agriculture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1: Introduction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2: Food System Fundamentals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3: Recognizing Urban Agriculture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4: Urban Agriculture Benefits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5: Innovative Production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Course 6: Food System Resilience</a:t>
            </a:r>
          </a:p>
          <a:p>
            <a:pPr>
              <a:lnSpc>
                <a:spcPct val="120000"/>
              </a:lnSpc>
            </a:pPr>
            <a:r>
              <a:rPr lang="en-US" b="1" dirty="0"/>
              <a:t>Live Zoom session</a:t>
            </a:r>
            <a:endParaRPr lang="en-US" sz="2700" b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700" b="1" dirty="0"/>
              <a:t>Program 2: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700" b="1" dirty="0"/>
              <a:t>Urban Agriculture Application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Course 7: Creating Conditions for Success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Course 8: Digging Deeper: Land Access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Course 9: Stakeholder Engagement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Course 10: USDA Application</a:t>
            </a:r>
          </a:p>
          <a:p>
            <a:pPr>
              <a:lnSpc>
                <a:spcPct val="120000"/>
              </a:lnSpc>
            </a:pPr>
            <a:endParaRPr lang="en-US" sz="2100" dirty="0"/>
          </a:p>
          <a:p>
            <a:pPr>
              <a:lnSpc>
                <a:spcPct val="120000"/>
              </a:lnSpc>
            </a:pPr>
            <a:endParaRPr lang="en-US" sz="2100" dirty="0"/>
          </a:p>
          <a:p>
            <a:pPr>
              <a:lnSpc>
                <a:spcPct val="120000"/>
              </a:lnSpc>
            </a:pPr>
            <a:endParaRPr lang="en-US" sz="21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6B98DEB-E65B-A3A8-CBFD-7A30FA7A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Work Sans" pitchFamily="2" charset="77"/>
              </a:rPr>
              <a:t>National Urban Agriculture Training</a:t>
            </a:r>
          </a:p>
        </p:txBody>
      </p:sp>
    </p:spTree>
    <p:extLst>
      <p:ext uri="{BB962C8B-B14F-4D97-AF65-F5344CB8AC3E}">
        <p14:creationId xmlns:p14="http://schemas.microsoft.com/office/powerpoint/2010/main" val="355402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E Colors">
      <a:dk1>
        <a:srgbClr val="002B49"/>
      </a:dk1>
      <a:lt1>
        <a:sysClr val="window" lastClr="FFFFFF"/>
      </a:lt1>
      <a:dk2>
        <a:srgbClr val="53565A"/>
      </a:dk2>
      <a:lt2>
        <a:srgbClr val="8C857B"/>
      </a:lt2>
      <a:accent1>
        <a:srgbClr val="A6192E"/>
      </a:accent1>
      <a:accent2>
        <a:srgbClr val="53565A"/>
      </a:accent2>
      <a:accent3>
        <a:srgbClr val="002B49"/>
      </a:accent3>
      <a:accent4>
        <a:srgbClr val="0085CA"/>
      </a:accent4>
      <a:accent5>
        <a:srgbClr val="ED8B00"/>
      </a:accent5>
      <a:accent6>
        <a:srgbClr val="64A700"/>
      </a:accent6>
      <a:hlink>
        <a:srgbClr val="A6192E"/>
      </a:hlink>
      <a:folHlink>
        <a:srgbClr val="002B4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34A1DF8-8D56-4AC5-985E-B574FE13EAD8}" vid="{348B899E-D224-4E94-BEE9-EEE6DA4F36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1124</Words>
  <Application>Microsoft Macintosh PowerPoint</Application>
  <PresentationFormat>On-screen Show (16:9)</PresentationFormat>
  <Paragraphs>157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Lora</vt:lpstr>
      <vt:lpstr>Roboto</vt:lpstr>
      <vt:lpstr>Work Sans</vt:lpstr>
      <vt:lpstr>Office Theme</vt:lpstr>
      <vt:lpstr>Course 1: Introduction to the National Urban Agriculture Training</vt:lpstr>
      <vt:lpstr>Urban agriculture</vt:lpstr>
      <vt:lpstr>Urban growers create a multitude of benefits</vt:lpstr>
      <vt:lpstr>Urban growers contribute to local economies</vt:lpstr>
      <vt:lpstr>The Bronx, NY  Population: 1.4 million people</vt:lpstr>
      <vt:lpstr>Kennebec, SD  Population: 283 people</vt:lpstr>
      <vt:lpstr>Training goals</vt:lpstr>
      <vt:lpstr>Learning objectives</vt:lpstr>
      <vt:lpstr>National Urban Agriculture Training</vt:lpstr>
      <vt:lpstr>Course 1 learning objectives</vt:lpstr>
      <vt:lpstr>Pre-training assessment</vt:lpstr>
      <vt:lpstr>A history of urban agriculture in the United States</vt:lpstr>
      <vt:lpstr>Early history: colonization (1600s – 1800s)</vt:lpstr>
      <vt:lpstr>A map of early New York City</vt:lpstr>
      <vt:lpstr>Early American expansion </vt:lpstr>
      <vt:lpstr>Industrialization (1800s – early 1900s)</vt:lpstr>
      <vt:lpstr>The first intercontinental railroad</vt:lpstr>
      <vt:lpstr>Chicago’s early population growth</vt:lpstr>
      <vt:lpstr>Chicago’s meatpacking and stockyard infrastructure development</vt:lpstr>
      <vt:lpstr>The Central Park Dairy Visitor Center</vt:lpstr>
      <vt:lpstr>The Central Park Dairy</vt:lpstr>
      <vt:lpstr>Pingree’s Potato Patch Program</vt:lpstr>
      <vt:lpstr>World wars, the Great Depression, and suburbanization (early 1900s – 1970s)</vt:lpstr>
      <vt:lpstr>Federal marketing of home gardening</vt:lpstr>
      <vt:lpstr>Early suburbanization in the United States</vt:lpstr>
      <vt:lpstr>Real estate owners burned and abandoned land in the Bronx</vt:lpstr>
      <vt:lpstr>The Liz Cristy Garden</vt:lpstr>
      <vt:lpstr>Urban agriculture today (1970s – present)</vt:lpstr>
      <vt:lpstr>Farmer’s markets during the COVID-19 pandemic</vt:lpstr>
      <vt:lpstr>Urban agriculture and the USDA</vt:lpstr>
      <vt:lpstr>A timeline of USDA urban agriculture initiatives</vt:lpstr>
      <vt:lpstr>The early Urban Agriculture Toolkit</vt:lpstr>
      <vt:lpstr>A continuation of the timeline of USDA urban agriculture initiatives </vt:lpstr>
      <vt:lpstr>2018 farm bill authorizations</vt:lpstr>
      <vt:lpstr>Urban agriculture and the USDA today</vt:lpstr>
      <vt:lpstr>The People’s Garden</vt:lpstr>
      <vt:lpstr>Karen Washington and the high tunnel at the Garden of Happiness</vt:lpstr>
      <vt:lpstr>Stacey Givens in her greenhouse</vt:lpstr>
      <vt:lpstr>Side Yard Farm and Kitchen</vt:lpstr>
      <vt:lpstr>Urban agriculture in West Virginia</vt:lpstr>
      <vt:lpstr>The 17 initial pilot cities for the USDA’s national urban agriculture initiative </vt:lpstr>
      <vt:lpstr>USDA’s St. Louis urban service center team supports local urban agriculture</vt:lpstr>
      <vt:lpstr>All 27 pilot urban agriculture locations</vt:lpstr>
      <vt:lpstr>2024 statement from Ducehneaux and Cosby</vt:lpstr>
      <vt:lpstr>Course 1 recap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Kyle Patricia Karnuta</dc:creator>
  <cp:lastModifiedBy>Kyle Patricia Karnuta</cp:lastModifiedBy>
  <cp:revision>3</cp:revision>
  <dcterms:created xsi:type="dcterms:W3CDTF">2024-12-23T21:44:43Z</dcterms:created>
  <dcterms:modified xsi:type="dcterms:W3CDTF">2025-04-25T12:51:57Z</dcterms:modified>
</cp:coreProperties>
</file>