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7" r:id="rId2"/>
  </p:sldMasterIdLst>
  <p:sldIdLst>
    <p:sldId id="256" r:id="rId3"/>
    <p:sldId id="257" r:id="rId4"/>
    <p:sldId id="258" r:id="rId5"/>
    <p:sldId id="259" r:id="rId6"/>
    <p:sldId id="260" r:id="rId7"/>
    <p:sldId id="261" r:id="rId8"/>
    <p:sldId id="262" r:id="rId9"/>
    <p:sldId id="268" r:id="rId10"/>
    <p:sldId id="269" r:id="rId11"/>
    <p:sldId id="270" r:id="rId12"/>
    <p:sldId id="271" r:id="rId13"/>
    <p:sldId id="272" r:id="rId14"/>
    <p:sldId id="267" r:id="rId15"/>
    <p:sldId id="263" r:id="rId16"/>
    <p:sldId id="264" r:id="rId17"/>
    <p:sldId id="265"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AABE3-6881-49DA-8ACD-1D04ACBBD3C2}"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D59CCF3A-1AA4-4867-AFCC-476309F34FCE}">
      <dgm:prSet phldrT="[Text]" phldr="0"/>
      <dgm:spPr/>
      <dgm:t>
        <a:bodyPr/>
        <a:lstStyle/>
        <a:p>
          <a:r>
            <a:rPr lang="en-US" b="1"/>
            <a:t>Climate Justice and Community Resilience </a:t>
          </a:r>
        </a:p>
        <a:p>
          <a:r>
            <a:rPr lang="en-US" b="1"/>
            <a:t>Program Advisory Committee (PAC)</a:t>
          </a:r>
        </a:p>
      </dgm:t>
    </dgm:pt>
    <dgm:pt modelId="{AB054EFD-DEF3-41DF-9875-E695739A3C75}" type="parTrans" cxnId="{798F0E5C-FE03-4A14-88AD-23E87D91C3DE}">
      <dgm:prSet/>
      <dgm:spPr/>
      <dgm:t>
        <a:bodyPr/>
        <a:lstStyle/>
        <a:p>
          <a:endParaRPr lang="en-US"/>
        </a:p>
      </dgm:t>
    </dgm:pt>
    <dgm:pt modelId="{9ECDF8C1-776E-4392-A456-7502EC7D85A5}" type="sibTrans" cxnId="{798F0E5C-FE03-4A14-88AD-23E87D91C3DE}">
      <dgm:prSet/>
      <dgm:spPr/>
      <dgm:t>
        <a:bodyPr/>
        <a:lstStyle/>
        <a:p>
          <a:endParaRPr lang="en-US"/>
        </a:p>
      </dgm:t>
    </dgm:pt>
    <dgm:pt modelId="{9C158098-D52C-4FAF-82F9-E9C792834923}">
      <dgm:prSet phldrT="[Text]" phldr="0"/>
      <dgm:spPr/>
      <dgm:t>
        <a:bodyPr/>
        <a:lstStyle/>
        <a:p>
          <a:r>
            <a:rPr lang="en-US" b="1"/>
            <a:t>Climate Steward Program</a:t>
          </a:r>
        </a:p>
      </dgm:t>
    </dgm:pt>
    <dgm:pt modelId="{88BF239B-E67E-41A2-B2C5-809DB191BD27}" type="parTrans" cxnId="{121B9E48-D3F7-427B-8D76-9824D24B6AB9}">
      <dgm:prSet/>
      <dgm:spPr/>
      <dgm:t>
        <a:bodyPr/>
        <a:lstStyle/>
        <a:p>
          <a:endParaRPr lang="en-US"/>
        </a:p>
      </dgm:t>
    </dgm:pt>
    <dgm:pt modelId="{3ECF5CD3-E506-4A4B-8A8C-83B8FFBDCE49}" type="sibTrans" cxnId="{121B9E48-D3F7-427B-8D76-9824D24B6AB9}">
      <dgm:prSet/>
      <dgm:spPr/>
      <dgm:t>
        <a:bodyPr/>
        <a:lstStyle/>
        <a:p>
          <a:endParaRPr lang="en-US"/>
        </a:p>
      </dgm:t>
    </dgm:pt>
    <dgm:pt modelId="{DCAB5E61-365C-493C-A595-D973CBEF3C5A}">
      <dgm:prSet phldrT="[Text]" phldr="0"/>
      <dgm:spPr/>
      <dgm:t>
        <a:bodyPr/>
        <a:lstStyle/>
        <a:p>
          <a:r>
            <a:rPr lang="en-US" b="1"/>
            <a:t>Resilient Port Jervis Community Action Group</a:t>
          </a:r>
        </a:p>
      </dgm:t>
    </dgm:pt>
    <dgm:pt modelId="{17205713-CA46-408F-961F-A570B25D0E6B}" type="parTrans" cxnId="{E012BE3B-8853-4DA7-976D-E5A770461EE6}">
      <dgm:prSet/>
      <dgm:spPr/>
      <dgm:t>
        <a:bodyPr/>
        <a:lstStyle/>
        <a:p>
          <a:endParaRPr lang="en-US"/>
        </a:p>
      </dgm:t>
    </dgm:pt>
    <dgm:pt modelId="{226A26FF-43D6-44C4-A6F0-0740B592E033}" type="sibTrans" cxnId="{E012BE3B-8853-4DA7-976D-E5A770461EE6}">
      <dgm:prSet/>
      <dgm:spPr/>
      <dgm:t>
        <a:bodyPr/>
        <a:lstStyle/>
        <a:p>
          <a:endParaRPr lang="en-US"/>
        </a:p>
      </dgm:t>
    </dgm:pt>
    <dgm:pt modelId="{EE737715-B896-4A46-A209-5882AF7C46D8}">
      <dgm:prSet phldrT="[Text]" phldr="0"/>
      <dgm:spPr/>
      <dgm:t>
        <a:bodyPr/>
        <a:lstStyle/>
        <a:p>
          <a:r>
            <a:rPr lang="en-US" b="1"/>
            <a:t>Resilient Middletown Community Action Group</a:t>
          </a:r>
        </a:p>
      </dgm:t>
    </dgm:pt>
    <dgm:pt modelId="{8B259DF0-CC8C-4B1A-9685-FF6D6CE74D31}" type="parTrans" cxnId="{C49B4989-8A8C-4E6C-8272-76C8D20DD7F6}">
      <dgm:prSet/>
      <dgm:spPr/>
      <dgm:t>
        <a:bodyPr/>
        <a:lstStyle/>
        <a:p>
          <a:endParaRPr lang="en-US"/>
        </a:p>
      </dgm:t>
    </dgm:pt>
    <dgm:pt modelId="{3EE70F51-FA6C-41E7-B182-7D37C7137E9B}" type="sibTrans" cxnId="{C49B4989-8A8C-4E6C-8272-76C8D20DD7F6}">
      <dgm:prSet/>
      <dgm:spPr/>
      <dgm:t>
        <a:bodyPr/>
        <a:lstStyle/>
        <a:p>
          <a:endParaRPr lang="en-US"/>
        </a:p>
      </dgm:t>
    </dgm:pt>
    <dgm:pt modelId="{86093CDA-87B0-47FA-82B6-E8707211751C}">
      <dgm:prSet phldrT="[Text]" phldr="0"/>
      <dgm:spPr/>
      <dgm:t>
        <a:bodyPr/>
        <a:lstStyle/>
        <a:p>
          <a:r>
            <a:rPr lang="en-US" b="1"/>
            <a:t>Community Resilience Builder Program</a:t>
          </a:r>
        </a:p>
      </dgm:t>
    </dgm:pt>
    <dgm:pt modelId="{7601A4FA-A8C8-4A0F-A22B-9818CB9C4200}" type="parTrans" cxnId="{2F8F5D65-C88E-4957-AE75-EDC5136B84EE}">
      <dgm:prSet/>
      <dgm:spPr/>
      <dgm:t>
        <a:bodyPr/>
        <a:lstStyle/>
        <a:p>
          <a:endParaRPr lang="en-US"/>
        </a:p>
      </dgm:t>
    </dgm:pt>
    <dgm:pt modelId="{E8422E0F-CEDF-4E39-A8C0-2D355A90C8DE}" type="sibTrans" cxnId="{2F8F5D65-C88E-4957-AE75-EDC5136B84EE}">
      <dgm:prSet/>
      <dgm:spPr/>
      <dgm:t>
        <a:bodyPr/>
        <a:lstStyle/>
        <a:p>
          <a:endParaRPr lang="en-US"/>
        </a:p>
      </dgm:t>
    </dgm:pt>
    <dgm:pt modelId="{EF28A46B-6C77-4852-8C64-311130A75BEA}">
      <dgm:prSet phldrT="[Text]" phldr="0" custT="1"/>
      <dgm:spPr>
        <a:solidFill>
          <a:schemeClr val="accent2">
            <a:lumMod val="50000"/>
          </a:schemeClr>
        </a:solidFill>
      </dgm:spPr>
      <dgm:t>
        <a:bodyPr/>
        <a:lstStyle/>
        <a:p>
          <a:r>
            <a:rPr lang="en-US" sz="2000" b="1"/>
            <a:t>Community Engagement</a:t>
          </a:r>
        </a:p>
      </dgm:t>
    </dgm:pt>
    <dgm:pt modelId="{82D984FD-1A06-4809-93B8-7199E4362EB9}" type="parTrans" cxnId="{71235332-41AE-4D0C-B3D7-BA2E22541417}">
      <dgm:prSet/>
      <dgm:spPr/>
      <dgm:t>
        <a:bodyPr/>
        <a:lstStyle/>
        <a:p>
          <a:endParaRPr lang="en-US"/>
        </a:p>
      </dgm:t>
    </dgm:pt>
    <dgm:pt modelId="{FF317712-4D40-4D1F-BE7D-1A3A10E39CC1}" type="sibTrans" cxnId="{71235332-41AE-4D0C-B3D7-BA2E22541417}">
      <dgm:prSet/>
      <dgm:spPr/>
      <dgm:t>
        <a:bodyPr/>
        <a:lstStyle/>
        <a:p>
          <a:endParaRPr lang="en-US"/>
        </a:p>
      </dgm:t>
    </dgm:pt>
    <dgm:pt modelId="{E6D49C51-F5E3-4509-BC21-0E0EED56C3B4}">
      <dgm:prSet phldrT="[Text]" phldr="0"/>
      <dgm:spPr>
        <a:solidFill>
          <a:schemeClr val="accent2">
            <a:lumMod val="50000"/>
          </a:schemeClr>
        </a:solidFill>
      </dgm:spPr>
      <dgm:t>
        <a:bodyPr/>
        <a:lstStyle/>
        <a:p>
          <a:r>
            <a:rPr lang="en-US" b="1"/>
            <a:t>Building Volunteer Capacity</a:t>
          </a:r>
        </a:p>
      </dgm:t>
    </dgm:pt>
    <dgm:pt modelId="{2AA0699C-91B5-4686-B1D2-4818FBF3A1E2}" type="parTrans" cxnId="{A716506D-843A-4DE5-9CF3-AA1BD20CDFF1}">
      <dgm:prSet/>
      <dgm:spPr/>
      <dgm:t>
        <a:bodyPr/>
        <a:lstStyle/>
        <a:p>
          <a:endParaRPr lang="en-US"/>
        </a:p>
      </dgm:t>
    </dgm:pt>
    <dgm:pt modelId="{CB9ED2D7-FA06-4518-88D3-65F4185ACE57}" type="sibTrans" cxnId="{A716506D-843A-4DE5-9CF3-AA1BD20CDFF1}">
      <dgm:prSet/>
      <dgm:spPr/>
      <dgm:t>
        <a:bodyPr/>
        <a:lstStyle/>
        <a:p>
          <a:endParaRPr lang="en-US"/>
        </a:p>
      </dgm:t>
    </dgm:pt>
    <dgm:pt modelId="{2E42C90A-D99A-4FE8-ADFE-93EF1F25D4F3}" type="pres">
      <dgm:prSet presAssocID="{FF7AABE3-6881-49DA-8ACD-1D04ACBBD3C2}" presName="Name0" presStyleCnt="0">
        <dgm:presLayoutVars>
          <dgm:chPref val="1"/>
          <dgm:dir/>
          <dgm:animOne val="branch"/>
          <dgm:animLvl val="lvl"/>
          <dgm:resizeHandles/>
        </dgm:presLayoutVars>
      </dgm:prSet>
      <dgm:spPr/>
    </dgm:pt>
    <dgm:pt modelId="{EF5CC437-C0D9-4C94-8E64-5290589209EE}" type="pres">
      <dgm:prSet presAssocID="{D59CCF3A-1AA4-4867-AFCC-476309F34FCE}" presName="vertOne" presStyleCnt="0"/>
      <dgm:spPr/>
    </dgm:pt>
    <dgm:pt modelId="{33B589C2-053B-48F0-BD77-98C16C88496D}" type="pres">
      <dgm:prSet presAssocID="{D59CCF3A-1AA4-4867-AFCC-476309F34FCE}" presName="txOne" presStyleLbl="node0" presStyleIdx="0" presStyleCnt="2" custLinFactNeighborX="11837" custLinFactNeighborY="-1457">
        <dgm:presLayoutVars>
          <dgm:chPref val="3"/>
        </dgm:presLayoutVars>
      </dgm:prSet>
      <dgm:spPr/>
    </dgm:pt>
    <dgm:pt modelId="{78F6F2EA-FE99-4F80-BE4A-2204B22F0C54}" type="pres">
      <dgm:prSet presAssocID="{D59CCF3A-1AA4-4867-AFCC-476309F34FCE}" presName="parTransOne" presStyleCnt="0"/>
      <dgm:spPr/>
    </dgm:pt>
    <dgm:pt modelId="{6BAF81B0-A676-473D-9151-EF5D460C9F23}" type="pres">
      <dgm:prSet presAssocID="{D59CCF3A-1AA4-4867-AFCC-476309F34FCE}" presName="horzOne" presStyleCnt="0"/>
      <dgm:spPr/>
    </dgm:pt>
    <dgm:pt modelId="{A2F21A97-5158-4AB7-AF20-52EEC1CE04CA}" type="pres">
      <dgm:prSet presAssocID="{9C158098-D52C-4FAF-82F9-E9C792834923}" presName="vertTwo" presStyleCnt="0"/>
      <dgm:spPr/>
    </dgm:pt>
    <dgm:pt modelId="{08416971-D305-4DE2-BD44-AFFE1B1B072D}" type="pres">
      <dgm:prSet presAssocID="{9C158098-D52C-4FAF-82F9-E9C792834923}" presName="txTwo" presStyleLbl="node2" presStyleIdx="0" presStyleCnt="2" custScaleX="86573" custLinFactNeighborX="44107" custLinFactNeighborY="13231">
        <dgm:presLayoutVars>
          <dgm:chPref val="3"/>
        </dgm:presLayoutVars>
      </dgm:prSet>
      <dgm:spPr/>
    </dgm:pt>
    <dgm:pt modelId="{2AB67DC6-BF85-451E-9757-BAFDE0692A08}" type="pres">
      <dgm:prSet presAssocID="{9C158098-D52C-4FAF-82F9-E9C792834923}" presName="parTransTwo" presStyleCnt="0"/>
      <dgm:spPr/>
    </dgm:pt>
    <dgm:pt modelId="{EB9B28BD-EA38-49F0-A376-184F54DC2112}" type="pres">
      <dgm:prSet presAssocID="{9C158098-D52C-4FAF-82F9-E9C792834923}" presName="horzTwo" presStyleCnt="0"/>
      <dgm:spPr/>
    </dgm:pt>
    <dgm:pt modelId="{C9AE807B-E6F3-48D4-8F7A-36A1676688E6}" type="pres">
      <dgm:prSet presAssocID="{DCAB5E61-365C-493C-A595-D973CBEF3C5A}" presName="vertThree" presStyleCnt="0"/>
      <dgm:spPr/>
    </dgm:pt>
    <dgm:pt modelId="{75EAC1EC-E905-41F9-A378-C278CBB3C15E}" type="pres">
      <dgm:prSet presAssocID="{DCAB5E61-365C-493C-A595-D973CBEF3C5A}" presName="txThree" presStyleLbl="node3" presStyleIdx="0" presStyleCnt="3" custScaleX="283726" custLinFactX="384766" custLinFactNeighborX="400000" custLinFactNeighborY="2189">
        <dgm:presLayoutVars>
          <dgm:chPref val="3"/>
        </dgm:presLayoutVars>
      </dgm:prSet>
      <dgm:spPr/>
    </dgm:pt>
    <dgm:pt modelId="{8E2F676D-F518-46D5-B3BA-99CBE1AA3B3B}" type="pres">
      <dgm:prSet presAssocID="{DCAB5E61-365C-493C-A595-D973CBEF3C5A}" presName="horzThree" presStyleCnt="0"/>
      <dgm:spPr/>
    </dgm:pt>
    <dgm:pt modelId="{5602F780-3A44-4BC1-9EC0-D4E13543CB99}" type="pres">
      <dgm:prSet presAssocID="{226A26FF-43D6-44C4-A6F0-0740B592E033}" presName="sibSpaceThree" presStyleCnt="0"/>
      <dgm:spPr/>
    </dgm:pt>
    <dgm:pt modelId="{FCE741E7-A664-4A2E-BF56-42C0ED075CD3}" type="pres">
      <dgm:prSet presAssocID="{EE737715-B896-4A46-A209-5882AF7C46D8}" presName="vertThree" presStyleCnt="0"/>
      <dgm:spPr/>
    </dgm:pt>
    <dgm:pt modelId="{56ADAAF8-3D82-442F-B7D1-ECC185B939C4}" type="pres">
      <dgm:prSet presAssocID="{EE737715-B896-4A46-A209-5882AF7C46D8}" presName="txThree" presStyleLbl="node3" presStyleIdx="1" presStyleCnt="3" custScaleX="267555" custLinFactX="100000" custLinFactNeighborX="105400" custLinFactNeighborY="191">
        <dgm:presLayoutVars>
          <dgm:chPref val="3"/>
        </dgm:presLayoutVars>
      </dgm:prSet>
      <dgm:spPr/>
    </dgm:pt>
    <dgm:pt modelId="{3D7D1049-E94E-4C6A-B4C2-D704E641EEBC}" type="pres">
      <dgm:prSet presAssocID="{EE737715-B896-4A46-A209-5882AF7C46D8}" presName="horzThree" presStyleCnt="0"/>
      <dgm:spPr/>
    </dgm:pt>
    <dgm:pt modelId="{365CDBFF-3D55-4D62-BACE-D69C5BF2368D}" type="pres">
      <dgm:prSet presAssocID="{3ECF5CD3-E506-4A4B-8A8C-83B8FFBDCE49}" presName="sibSpaceTwo" presStyleCnt="0"/>
      <dgm:spPr/>
    </dgm:pt>
    <dgm:pt modelId="{27E335F2-152B-4D63-9A7D-A0D3CDE9DE32}" type="pres">
      <dgm:prSet presAssocID="{86093CDA-87B0-47FA-82B6-E8707211751C}" presName="vertTwo" presStyleCnt="0"/>
      <dgm:spPr/>
    </dgm:pt>
    <dgm:pt modelId="{99F6D9C5-B5E2-41F8-A63B-7E0920C20B6E}" type="pres">
      <dgm:prSet presAssocID="{86093CDA-87B0-47FA-82B6-E8707211751C}" presName="txTwo" presStyleLbl="node2" presStyleIdx="1" presStyleCnt="2" custScaleX="214755" custLinFactNeighborX="95584" custLinFactNeighborY="8821">
        <dgm:presLayoutVars>
          <dgm:chPref val="3"/>
        </dgm:presLayoutVars>
      </dgm:prSet>
      <dgm:spPr/>
    </dgm:pt>
    <dgm:pt modelId="{DD500939-3EC7-4C8F-BFF8-BBFF200D289E}" type="pres">
      <dgm:prSet presAssocID="{86093CDA-87B0-47FA-82B6-E8707211751C}" presName="parTransTwo" presStyleCnt="0"/>
      <dgm:spPr/>
    </dgm:pt>
    <dgm:pt modelId="{039D36A8-5C39-4339-A6CF-5F32377533E5}" type="pres">
      <dgm:prSet presAssocID="{86093CDA-87B0-47FA-82B6-E8707211751C}" presName="horzTwo" presStyleCnt="0"/>
      <dgm:spPr/>
    </dgm:pt>
    <dgm:pt modelId="{FA9AF439-BFFC-4B35-9812-DE62E796855A}" type="pres">
      <dgm:prSet presAssocID="{EF28A46B-6C77-4852-8C64-311130A75BEA}" presName="vertThree" presStyleCnt="0"/>
      <dgm:spPr/>
    </dgm:pt>
    <dgm:pt modelId="{2697FA2C-00DE-4F8F-9368-0CE56ED3D353}" type="pres">
      <dgm:prSet presAssocID="{EF28A46B-6C77-4852-8C64-311130A75BEA}" presName="txThree" presStyleLbl="node3" presStyleIdx="2" presStyleCnt="3" custScaleX="227215" custLinFactX="-300000" custLinFactNeighborX="-357216" custLinFactNeighborY="-967">
        <dgm:presLayoutVars>
          <dgm:chPref val="3"/>
        </dgm:presLayoutVars>
      </dgm:prSet>
      <dgm:spPr/>
    </dgm:pt>
    <dgm:pt modelId="{A0CCD085-2473-427D-A1DC-F3A91E770C23}" type="pres">
      <dgm:prSet presAssocID="{EF28A46B-6C77-4852-8C64-311130A75BEA}" presName="horzThree" presStyleCnt="0"/>
      <dgm:spPr/>
    </dgm:pt>
    <dgm:pt modelId="{B24E2E45-16D6-45EF-8FF8-7CE841C7590E}" type="pres">
      <dgm:prSet presAssocID="{9ECDF8C1-776E-4392-A456-7502EC7D85A5}" presName="sibSpaceOne" presStyleCnt="0"/>
      <dgm:spPr/>
    </dgm:pt>
    <dgm:pt modelId="{6A782721-56F5-44BF-8B55-CAB006AD84A5}" type="pres">
      <dgm:prSet presAssocID="{E6D49C51-F5E3-4509-BC21-0E0EED56C3B4}" presName="vertOne" presStyleCnt="0"/>
      <dgm:spPr/>
    </dgm:pt>
    <dgm:pt modelId="{565F3F61-E7BF-4C08-903B-ED8325239A07}" type="pres">
      <dgm:prSet presAssocID="{E6D49C51-F5E3-4509-BC21-0E0EED56C3B4}" presName="txOne" presStyleLbl="node0" presStyleIdx="1" presStyleCnt="2" custScaleX="223096" custLinFactX="-500000" custLinFactY="15304" custLinFactNeighborX="-530730" custLinFactNeighborY="100000">
        <dgm:presLayoutVars>
          <dgm:chPref val="3"/>
        </dgm:presLayoutVars>
      </dgm:prSet>
      <dgm:spPr/>
    </dgm:pt>
    <dgm:pt modelId="{41FE3BE7-C318-4A76-B0EF-C30ADB33A22E}" type="pres">
      <dgm:prSet presAssocID="{E6D49C51-F5E3-4509-BC21-0E0EED56C3B4}" presName="horzOne" presStyleCnt="0"/>
      <dgm:spPr/>
    </dgm:pt>
  </dgm:ptLst>
  <dgm:cxnLst>
    <dgm:cxn modelId="{38C65319-6001-45A4-8730-A737EB3E2F58}" type="presOf" srcId="{9C158098-D52C-4FAF-82F9-E9C792834923}" destId="{08416971-D305-4DE2-BD44-AFFE1B1B072D}" srcOrd="0" destOrd="0" presId="urn:microsoft.com/office/officeart/2005/8/layout/hierarchy4"/>
    <dgm:cxn modelId="{5F6D4E24-D0D7-4E71-9B1B-DF84565F400E}" type="presOf" srcId="{86093CDA-87B0-47FA-82B6-E8707211751C}" destId="{99F6D9C5-B5E2-41F8-A63B-7E0920C20B6E}" srcOrd="0" destOrd="0" presId="urn:microsoft.com/office/officeart/2005/8/layout/hierarchy4"/>
    <dgm:cxn modelId="{86CFED26-6560-4173-AA69-D095E93FD80E}" type="presOf" srcId="{D59CCF3A-1AA4-4867-AFCC-476309F34FCE}" destId="{33B589C2-053B-48F0-BD77-98C16C88496D}" srcOrd="0" destOrd="0" presId="urn:microsoft.com/office/officeart/2005/8/layout/hierarchy4"/>
    <dgm:cxn modelId="{71235332-41AE-4D0C-B3D7-BA2E22541417}" srcId="{86093CDA-87B0-47FA-82B6-E8707211751C}" destId="{EF28A46B-6C77-4852-8C64-311130A75BEA}" srcOrd="0" destOrd="0" parTransId="{82D984FD-1A06-4809-93B8-7199E4362EB9}" sibTransId="{FF317712-4D40-4D1F-BE7D-1A3A10E39CC1}"/>
    <dgm:cxn modelId="{E012BE3B-8853-4DA7-976D-E5A770461EE6}" srcId="{9C158098-D52C-4FAF-82F9-E9C792834923}" destId="{DCAB5E61-365C-493C-A595-D973CBEF3C5A}" srcOrd="0" destOrd="0" parTransId="{17205713-CA46-408F-961F-A570B25D0E6B}" sibTransId="{226A26FF-43D6-44C4-A6F0-0740B592E033}"/>
    <dgm:cxn modelId="{798F0E5C-FE03-4A14-88AD-23E87D91C3DE}" srcId="{FF7AABE3-6881-49DA-8ACD-1D04ACBBD3C2}" destId="{D59CCF3A-1AA4-4867-AFCC-476309F34FCE}" srcOrd="0" destOrd="0" parTransId="{AB054EFD-DEF3-41DF-9875-E695739A3C75}" sibTransId="{9ECDF8C1-776E-4392-A456-7502EC7D85A5}"/>
    <dgm:cxn modelId="{6C537143-2226-4D38-B65E-7418745792E2}" type="presOf" srcId="{DCAB5E61-365C-493C-A595-D973CBEF3C5A}" destId="{75EAC1EC-E905-41F9-A378-C278CBB3C15E}" srcOrd="0" destOrd="0" presId="urn:microsoft.com/office/officeart/2005/8/layout/hierarchy4"/>
    <dgm:cxn modelId="{2F8F5D65-C88E-4957-AE75-EDC5136B84EE}" srcId="{D59CCF3A-1AA4-4867-AFCC-476309F34FCE}" destId="{86093CDA-87B0-47FA-82B6-E8707211751C}" srcOrd="1" destOrd="0" parTransId="{7601A4FA-A8C8-4A0F-A22B-9818CB9C4200}" sibTransId="{E8422E0F-CEDF-4E39-A8C0-2D355A90C8DE}"/>
    <dgm:cxn modelId="{121B9E48-D3F7-427B-8D76-9824D24B6AB9}" srcId="{D59CCF3A-1AA4-4867-AFCC-476309F34FCE}" destId="{9C158098-D52C-4FAF-82F9-E9C792834923}" srcOrd="0" destOrd="0" parTransId="{88BF239B-E67E-41A2-B2C5-809DB191BD27}" sibTransId="{3ECF5CD3-E506-4A4B-8A8C-83B8FFBDCE49}"/>
    <dgm:cxn modelId="{A716506D-843A-4DE5-9CF3-AA1BD20CDFF1}" srcId="{FF7AABE3-6881-49DA-8ACD-1D04ACBBD3C2}" destId="{E6D49C51-F5E3-4509-BC21-0E0EED56C3B4}" srcOrd="1" destOrd="0" parTransId="{2AA0699C-91B5-4686-B1D2-4818FBF3A1E2}" sibTransId="{CB9ED2D7-FA06-4518-88D3-65F4185ACE57}"/>
    <dgm:cxn modelId="{C49B4989-8A8C-4E6C-8272-76C8D20DD7F6}" srcId="{9C158098-D52C-4FAF-82F9-E9C792834923}" destId="{EE737715-B896-4A46-A209-5882AF7C46D8}" srcOrd="1" destOrd="0" parTransId="{8B259DF0-CC8C-4B1A-9685-FF6D6CE74D31}" sibTransId="{3EE70F51-FA6C-41E7-B182-7D37C7137E9B}"/>
    <dgm:cxn modelId="{78CCD493-C087-40DE-92B5-89698598CDA6}" type="presOf" srcId="{E6D49C51-F5E3-4509-BC21-0E0EED56C3B4}" destId="{565F3F61-E7BF-4C08-903B-ED8325239A07}" srcOrd="0" destOrd="0" presId="urn:microsoft.com/office/officeart/2005/8/layout/hierarchy4"/>
    <dgm:cxn modelId="{DAD0FC97-D9B1-473D-BAEA-DACC1869974A}" type="presOf" srcId="{FF7AABE3-6881-49DA-8ACD-1D04ACBBD3C2}" destId="{2E42C90A-D99A-4FE8-ADFE-93EF1F25D4F3}" srcOrd="0" destOrd="0" presId="urn:microsoft.com/office/officeart/2005/8/layout/hierarchy4"/>
    <dgm:cxn modelId="{FBA663A1-554F-43B1-BE08-CF4E41D720B8}" type="presOf" srcId="{EE737715-B896-4A46-A209-5882AF7C46D8}" destId="{56ADAAF8-3D82-442F-B7D1-ECC185B939C4}" srcOrd="0" destOrd="0" presId="urn:microsoft.com/office/officeart/2005/8/layout/hierarchy4"/>
    <dgm:cxn modelId="{0E9DBCC6-D011-4B36-A8DC-9E2FF8062D41}" type="presOf" srcId="{EF28A46B-6C77-4852-8C64-311130A75BEA}" destId="{2697FA2C-00DE-4F8F-9368-0CE56ED3D353}" srcOrd="0" destOrd="0" presId="urn:microsoft.com/office/officeart/2005/8/layout/hierarchy4"/>
    <dgm:cxn modelId="{BB3A06A5-E77D-4870-B1E4-384D82A5C7B1}" type="presParOf" srcId="{2E42C90A-D99A-4FE8-ADFE-93EF1F25D4F3}" destId="{EF5CC437-C0D9-4C94-8E64-5290589209EE}" srcOrd="0" destOrd="0" presId="urn:microsoft.com/office/officeart/2005/8/layout/hierarchy4"/>
    <dgm:cxn modelId="{D0F10E67-5640-4AE0-88BE-FD9EB66FF6F0}" type="presParOf" srcId="{EF5CC437-C0D9-4C94-8E64-5290589209EE}" destId="{33B589C2-053B-48F0-BD77-98C16C88496D}" srcOrd="0" destOrd="0" presId="urn:microsoft.com/office/officeart/2005/8/layout/hierarchy4"/>
    <dgm:cxn modelId="{73361AA9-0AF8-4AF5-8CC9-AD55C4174FDE}" type="presParOf" srcId="{EF5CC437-C0D9-4C94-8E64-5290589209EE}" destId="{78F6F2EA-FE99-4F80-BE4A-2204B22F0C54}" srcOrd="1" destOrd="0" presId="urn:microsoft.com/office/officeart/2005/8/layout/hierarchy4"/>
    <dgm:cxn modelId="{7EF48808-4523-4AC5-8E98-61BF99E3AC9B}" type="presParOf" srcId="{EF5CC437-C0D9-4C94-8E64-5290589209EE}" destId="{6BAF81B0-A676-473D-9151-EF5D460C9F23}" srcOrd="2" destOrd="0" presId="urn:microsoft.com/office/officeart/2005/8/layout/hierarchy4"/>
    <dgm:cxn modelId="{965C2C5D-4A18-422C-99E8-2D581E9E7469}" type="presParOf" srcId="{6BAF81B0-A676-473D-9151-EF5D460C9F23}" destId="{A2F21A97-5158-4AB7-AF20-52EEC1CE04CA}" srcOrd="0" destOrd="0" presId="urn:microsoft.com/office/officeart/2005/8/layout/hierarchy4"/>
    <dgm:cxn modelId="{B21AF689-25E1-4C91-AB41-9F0BB47A43E6}" type="presParOf" srcId="{A2F21A97-5158-4AB7-AF20-52EEC1CE04CA}" destId="{08416971-D305-4DE2-BD44-AFFE1B1B072D}" srcOrd="0" destOrd="0" presId="urn:microsoft.com/office/officeart/2005/8/layout/hierarchy4"/>
    <dgm:cxn modelId="{9B8F01E2-25C2-493A-A65D-79DEEA8BDB65}" type="presParOf" srcId="{A2F21A97-5158-4AB7-AF20-52EEC1CE04CA}" destId="{2AB67DC6-BF85-451E-9757-BAFDE0692A08}" srcOrd="1" destOrd="0" presId="urn:microsoft.com/office/officeart/2005/8/layout/hierarchy4"/>
    <dgm:cxn modelId="{717A8F28-3CB6-4558-BA79-C1C3BF75B8A9}" type="presParOf" srcId="{A2F21A97-5158-4AB7-AF20-52EEC1CE04CA}" destId="{EB9B28BD-EA38-49F0-A376-184F54DC2112}" srcOrd="2" destOrd="0" presId="urn:microsoft.com/office/officeart/2005/8/layout/hierarchy4"/>
    <dgm:cxn modelId="{BC2B7C20-E2FC-4A6D-BF1D-53898E302424}" type="presParOf" srcId="{EB9B28BD-EA38-49F0-A376-184F54DC2112}" destId="{C9AE807B-E6F3-48D4-8F7A-36A1676688E6}" srcOrd="0" destOrd="0" presId="urn:microsoft.com/office/officeart/2005/8/layout/hierarchy4"/>
    <dgm:cxn modelId="{6313F1CC-50D4-4BFF-A245-ACB88CA59D4D}" type="presParOf" srcId="{C9AE807B-E6F3-48D4-8F7A-36A1676688E6}" destId="{75EAC1EC-E905-41F9-A378-C278CBB3C15E}" srcOrd="0" destOrd="0" presId="urn:microsoft.com/office/officeart/2005/8/layout/hierarchy4"/>
    <dgm:cxn modelId="{E82F9A7C-9850-4B87-B457-2EEC6A121E19}" type="presParOf" srcId="{C9AE807B-E6F3-48D4-8F7A-36A1676688E6}" destId="{8E2F676D-F518-46D5-B3BA-99CBE1AA3B3B}" srcOrd="1" destOrd="0" presId="urn:microsoft.com/office/officeart/2005/8/layout/hierarchy4"/>
    <dgm:cxn modelId="{2EFBAD16-6F46-463D-AB92-52A3F8358A78}" type="presParOf" srcId="{EB9B28BD-EA38-49F0-A376-184F54DC2112}" destId="{5602F780-3A44-4BC1-9EC0-D4E13543CB99}" srcOrd="1" destOrd="0" presId="urn:microsoft.com/office/officeart/2005/8/layout/hierarchy4"/>
    <dgm:cxn modelId="{E36A8102-D805-4E00-A5BB-CA7941B2A511}" type="presParOf" srcId="{EB9B28BD-EA38-49F0-A376-184F54DC2112}" destId="{FCE741E7-A664-4A2E-BF56-42C0ED075CD3}" srcOrd="2" destOrd="0" presId="urn:microsoft.com/office/officeart/2005/8/layout/hierarchy4"/>
    <dgm:cxn modelId="{49C7D790-AD8C-49A6-B469-94BF1D399B41}" type="presParOf" srcId="{FCE741E7-A664-4A2E-BF56-42C0ED075CD3}" destId="{56ADAAF8-3D82-442F-B7D1-ECC185B939C4}" srcOrd="0" destOrd="0" presId="urn:microsoft.com/office/officeart/2005/8/layout/hierarchy4"/>
    <dgm:cxn modelId="{DE0661AF-FAA2-4163-9BAC-CA5257D43857}" type="presParOf" srcId="{FCE741E7-A664-4A2E-BF56-42C0ED075CD3}" destId="{3D7D1049-E94E-4C6A-B4C2-D704E641EEBC}" srcOrd="1" destOrd="0" presId="urn:microsoft.com/office/officeart/2005/8/layout/hierarchy4"/>
    <dgm:cxn modelId="{45DBFFFD-BA5B-48CA-B6EF-8A7D30E27AB7}" type="presParOf" srcId="{6BAF81B0-A676-473D-9151-EF5D460C9F23}" destId="{365CDBFF-3D55-4D62-BACE-D69C5BF2368D}" srcOrd="1" destOrd="0" presId="urn:microsoft.com/office/officeart/2005/8/layout/hierarchy4"/>
    <dgm:cxn modelId="{C4CB7855-8B69-4689-984E-B40916257E4D}" type="presParOf" srcId="{6BAF81B0-A676-473D-9151-EF5D460C9F23}" destId="{27E335F2-152B-4D63-9A7D-A0D3CDE9DE32}" srcOrd="2" destOrd="0" presId="urn:microsoft.com/office/officeart/2005/8/layout/hierarchy4"/>
    <dgm:cxn modelId="{1F0E5CEE-7828-4256-AF03-8B3AA51635F7}" type="presParOf" srcId="{27E335F2-152B-4D63-9A7D-A0D3CDE9DE32}" destId="{99F6D9C5-B5E2-41F8-A63B-7E0920C20B6E}" srcOrd="0" destOrd="0" presId="urn:microsoft.com/office/officeart/2005/8/layout/hierarchy4"/>
    <dgm:cxn modelId="{A9B7FAB1-1CC8-4F26-9651-0758B0B38FCD}" type="presParOf" srcId="{27E335F2-152B-4D63-9A7D-A0D3CDE9DE32}" destId="{DD500939-3EC7-4C8F-BFF8-BBFF200D289E}" srcOrd="1" destOrd="0" presId="urn:microsoft.com/office/officeart/2005/8/layout/hierarchy4"/>
    <dgm:cxn modelId="{935F3908-80A2-4B92-B4E4-F749CBDCC23A}" type="presParOf" srcId="{27E335F2-152B-4D63-9A7D-A0D3CDE9DE32}" destId="{039D36A8-5C39-4339-A6CF-5F32377533E5}" srcOrd="2" destOrd="0" presId="urn:microsoft.com/office/officeart/2005/8/layout/hierarchy4"/>
    <dgm:cxn modelId="{DECD4E3A-00D7-420E-AB5F-10AF94975E0A}" type="presParOf" srcId="{039D36A8-5C39-4339-A6CF-5F32377533E5}" destId="{FA9AF439-BFFC-4B35-9812-DE62E796855A}" srcOrd="0" destOrd="0" presId="urn:microsoft.com/office/officeart/2005/8/layout/hierarchy4"/>
    <dgm:cxn modelId="{6202351C-44DC-47C4-B74B-253E14934EDF}" type="presParOf" srcId="{FA9AF439-BFFC-4B35-9812-DE62E796855A}" destId="{2697FA2C-00DE-4F8F-9368-0CE56ED3D353}" srcOrd="0" destOrd="0" presId="urn:microsoft.com/office/officeart/2005/8/layout/hierarchy4"/>
    <dgm:cxn modelId="{B9F5160E-E08F-4461-B376-CB20ECF4B503}" type="presParOf" srcId="{FA9AF439-BFFC-4B35-9812-DE62E796855A}" destId="{A0CCD085-2473-427D-A1DC-F3A91E770C23}" srcOrd="1" destOrd="0" presId="urn:microsoft.com/office/officeart/2005/8/layout/hierarchy4"/>
    <dgm:cxn modelId="{1EAD2192-DBC7-4CB4-BD3F-E36D3962D488}" type="presParOf" srcId="{2E42C90A-D99A-4FE8-ADFE-93EF1F25D4F3}" destId="{B24E2E45-16D6-45EF-8FF8-7CE841C7590E}" srcOrd="1" destOrd="0" presId="urn:microsoft.com/office/officeart/2005/8/layout/hierarchy4"/>
    <dgm:cxn modelId="{B689BC48-7EE8-47D0-8687-B18D5BCDA9D8}" type="presParOf" srcId="{2E42C90A-D99A-4FE8-ADFE-93EF1F25D4F3}" destId="{6A782721-56F5-44BF-8B55-CAB006AD84A5}" srcOrd="2" destOrd="0" presId="urn:microsoft.com/office/officeart/2005/8/layout/hierarchy4"/>
    <dgm:cxn modelId="{C374E415-EACA-42C5-9AC5-DDD85E7A3DE1}" type="presParOf" srcId="{6A782721-56F5-44BF-8B55-CAB006AD84A5}" destId="{565F3F61-E7BF-4C08-903B-ED8325239A07}" srcOrd="0" destOrd="0" presId="urn:microsoft.com/office/officeart/2005/8/layout/hierarchy4"/>
    <dgm:cxn modelId="{71E83076-BD24-452D-83C0-75E2893DACF3}" type="presParOf" srcId="{6A782721-56F5-44BF-8B55-CAB006AD84A5}" destId="{41FE3BE7-C318-4A76-B0EF-C30ADB33A22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589C2-053B-48F0-BD77-98C16C88496D}">
      <dsp:nvSpPr>
        <dsp:cNvPr id="0" name=""/>
        <dsp:cNvSpPr/>
      </dsp:nvSpPr>
      <dsp:spPr>
        <a:xfrm>
          <a:off x="1014882" y="0"/>
          <a:ext cx="8560155" cy="137348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Climate Justice and Community Resilience </a:t>
          </a:r>
        </a:p>
        <a:p>
          <a:pPr marL="0" lvl="0" indent="0" algn="ctr" defTabSz="1155700">
            <a:lnSpc>
              <a:spcPct val="90000"/>
            </a:lnSpc>
            <a:spcBef>
              <a:spcPct val="0"/>
            </a:spcBef>
            <a:spcAft>
              <a:spcPct val="35000"/>
            </a:spcAft>
            <a:buNone/>
          </a:pPr>
          <a:r>
            <a:rPr lang="en-US" sz="2600" b="1" kern="1200"/>
            <a:t>Program Advisory Committee (PAC)</a:t>
          </a:r>
        </a:p>
      </dsp:txBody>
      <dsp:txXfrm>
        <a:off x="1055110" y="40228"/>
        <a:ext cx="8479699" cy="1293027"/>
      </dsp:txXfrm>
    </dsp:sp>
    <dsp:sp modelId="{08416971-D305-4DE2-BD44-AFFE1B1B072D}">
      <dsp:nvSpPr>
        <dsp:cNvPr id="0" name=""/>
        <dsp:cNvSpPr/>
      </dsp:nvSpPr>
      <dsp:spPr>
        <a:xfrm>
          <a:off x="2302913" y="1580249"/>
          <a:ext cx="3906037" cy="137348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Climate Steward Program</a:t>
          </a:r>
        </a:p>
      </dsp:txBody>
      <dsp:txXfrm>
        <a:off x="2343141" y="1620477"/>
        <a:ext cx="3825581" cy="1293027"/>
      </dsp:txXfrm>
    </dsp:sp>
    <dsp:sp modelId="{75EAC1EC-E905-41F9-A378-C278CBB3C15E}">
      <dsp:nvSpPr>
        <dsp:cNvPr id="0" name=""/>
        <dsp:cNvSpPr/>
      </dsp:nvSpPr>
      <dsp:spPr>
        <a:xfrm>
          <a:off x="6384161" y="3112791"/>
          <a:ext cx="2304537" cy="137348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Resilient Port Jervis Community Action Group</a:t>
          </a:r>
        </a:p>
      </dsp:txBody>
      <dsp:txXfrm>
        <a:off x="6424389" y="3153019"/>
        <a:ext cx="2224081" cy="1293027"/>
      </dsp:txXfrm>
    </dsp:sp>
    <dsp:sp modelId="{56ADAAF8-3D82-442F-B7D1-ECC185B939C4}">
      <dsp:nvSpPr>
        <dsp:cNvPr id="0" name=""/>
        <dsp:cNvSpPr/>
      </dsp:nvSpPr>
      <dsp:spPr>
        <a:xfrm>
          <a:off x="4016966" y="3112787"/>
          <a:ext cx="2173190" cy="137348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Resilient Middletown Community Action Group</a:t>
          </a:r>
        </a:p>
      </dsp:txBody>
      <dsp:txXfrm>
        <a:off x="4057194" y="3153015"/>
        <a:ext cx="2092734" cy="1293027"/>
      </dsp:txXfrm>
    </dsp:sp>
    <dsp:sp modelId="{99F6D9C5-B5E2-41F8-A63B-7E0920C20B6E}">
      <dsp:nvSpPr>
        <dsp:cNvPr id="0" name=""/>
        <dsp:cNvSpPr/>
      </dsp:nvSpPr>
      <dsp:spPr>
        <a:xfrm>
          <a:off x="6354077" y="1572298"/>
          <a:ext cx="3963373" cy="137348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Community Resilience Builder Program</a:t>
          </a:r>
        </a:p>
      </dsp:txBody>
      <dsp:txXfrm>
        <a:off x="6394305" y="1612526"/>
        <a:ext cx="3882917" cy="1293027"/>
      </dsp:txXfrm>
    </dsp:sp>
    <dsp:sp modelId="{2697FA2C-00DE-4F8F-9368-0CE56ED3D353}">
      <dsp:nvSpPr>
        <dsp:cNvPr id="0" name=""/>
        <dsp:cNvSpPr/>
      </dsp:nvSpPr>
      <dsp:spPr>
        <a:xfrm>
          <a:off x="310788" y="3096882"/>
          <a:ext cx="1845532" cy="1373483"/>
        </a:xfrm>
        <a:prstGeom prst="roundRect">
          <a:avLst>
            <a:gd name="adj" fmla="val 10000"/>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Community Engagement</a:t>
          </a:r>
        </a:p>
      </dsp:txBody>
      <dsp:txXfrm>
        <a:off x="351016" y="3137110"/>
        <a:ext cx="1765076" cy="1293027"/>
      </dsp:txXfrm>
    </dsp:sp>
    <dsp:sp modelId="{565F3F61-E7BF-4C08-903B-ED8325239A07}">
      <dsp:nvSpPr>
        <dsp:cNvPr id="0" name=""/>
        <dsp:cNvSpPr/>
      </dsp:nvSpPr>
      <dsp:spPr>
        <a:xfrm>
          <a:off x="309978" y="1586308"/>
          <a:ext cx="1815620" cy="1373483"/>
        </a:xfrm>
        <a:prstGeom prst="roundRect">
          <a:avLst>
            <a:gd name="adj" fmla="val 10000"/>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Building Volunteer Capacity</a:t>
          </a:r>
        </a:p>
      </dsp:txBody>
      <dsp:txXfrm>
        <a:off x="350206" y="1626536"/>
        <a:ext cx="1735164" cy="12930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109346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38562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31815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7AFC-E30C-4BD9-C01D-B7B89C39C7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BD38B-7C1C-BF32-6533-743F5B0190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772147-C0B0-A63F-C943-081B90CB3B26}"/>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5" name="Footer Placeholder 4">
            <a:extLst>
              <a:ext uri="{FF2B5EF4-FFF2-40B4-BE49-F238E27FC236}">
                <a16:creationId xmlns:a16="http://schemas.microsoft.com/office/drawing/2014/main" id="{2782A1CF-DA1E-8A6C-E1F2-75900A553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F4FED-111C-7389-3A92-0964C7D2C5EC}"/>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1906790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65BE-9424-781B-3AFC-56DF09200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6F1E9-884F-7C3C-C32C-AA1CAB4193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65C2F6-5691-B659-8032-BC4278398D4B}"/>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5" name="Footer Placeholder 4">
            <a:extLst>
              <a:ext uri="{FF2B5EF4-FFF2-40B4-BE49-F238E27FC236}">
                <a16:creationId xmlns:a16="http://schemas.microsoft.com/office/drawing/2014/main" id="{CDAF332F-2F58-ED30-AD43-64D547796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3C838-D86E-F492-DCFE-5C010D0B1AD5}"/>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3115837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7FC4-3C0C-1CCA-FF28-9B3370BF7E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680E7B-3EBB-F7BF-3BBD-39EB6CED3B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261F76-5206-1FD1-0775-C822044E35C7}"/>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5" name="Footer Placeholder 4">
            <a:extLst>
              <a:ext uri="{FF2B5EF4-FFF2-40B4-BE49-F238E27FC236}">
                <a16:creationId xmlns:a16="http://schemas.microsoft.com/office/drawing/2014/main" id="{E00B22FB-C2DB-F594-3BBC-B7F8D95FE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0112C-624A-ED0F-C944-D26033F4F74F}"/>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4172180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3AE2-878F-913E-7A89-7A78AB124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025F4-9F60-8483-1A39-E8447F24FA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C586B-CB5F-AE53-4B88-07382B146D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C6F49-7920-ED0C-A351-41F5121C526E}"/>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6" name="Footer Placeholder 5">
            <a:extLst>
              <a:ext uri="{FF2B5EF4-FFF2-40B4-BE49-F238E27FC236}">
                <a16:creationId xmlns:a16="http://schemas.microsoft.com/office/drawing/2014/main" id="{08929230-E21D-9D10-59E0-E5E2ED3A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BC0E7-1D9B-CD35-8FAA-3AA9D89A51A9}"/>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4008727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AA34-8946-1BE6-3B14-97A73317B1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3B882-D965-24DD-FEBF-21A6599FC5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CEC29-2B31-4C7D-0115-6C41C8B2C3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16ED51-6C6F-CAED-57FA-9837971923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56F6E6-1E15-191F-BBFA-73DAB62B87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32FA6-22B7-48A4-BA5B-8EC4DCE45749}"/>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8" name="Footer Placeholder 7">
            <a:extLst>
              <a:ext uri="{FF2B5EF4-FFF2-40B4-BE49-F238E27FC236}">
                <a16:creationId xmlns:a16="http://schemas.microsoft.com/office/drawing/2014/main" id="{7D5DFE67-AA7D-4F9B-BEDF-F92FBA364F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1756C4-986C-963C-EB0A-68D71D1C3118}"/>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305661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3BCF-F4BF-5A9D-7200-989113FF70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7D5A95-59C0-E781-BE46-745883998FEC}"/>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4" name="Footer Placeholder 3">
            <a:extLst>
              <a:ext uri="{FF2B5EF4-FFF2-40B4-BE49-F238E27FC236}">
                <a16:creationId xmlns:a16="http://schemas.microsoft.com/office/drawing/2014/main" id="{DCFE53B5-3DB9-55C7-D37E-26AAFC9F03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9E248A-AF52-441A-F51F-95CF35D6303B}"/>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2205124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0E23E8-D649-B43D-11BA-0245C0EB2AB1}"/>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3" name="Footer Placeholder 2">
            <a:extLst>
              <a:ext uri="{FF2B5EF4-FFF2-40B4-BE49-F238E27FC236}">
                <a16:creationId xmlns:a16="http://schemas.microsoft.com/office/drawing/2014/main" id="{95788B46-BA86-BAC7-F2ED-DCAA3305E6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DB6234-3ECD-7563-866C-D6588372C1C4}"/>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3672323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CB17-EB20-85D8-8C92-834B3FBA4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192122-2EB4-DA7B-411A-6F3BB56F1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CCA6CD-7AF9-F671-FC15-CB124AD38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58C963-A209-78F0-B173-2D4C5842093B}"/>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6" name="Footer Placeholder 5">
            <a:extLst>
              <a:ext uri="{FF2B5EF4-FFF2-40B4-BE49-F238E27FC236}">
                <a16:creationId xmlns:a16="http://schemas.microsoft.com/office/drawing/2014/main" id="{5647C0E7-58A8-3A65-D3A6-42AB5FC10B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C251D2-1F32-6BFE-49AC-D15AEE939E24}"/>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9096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006806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B70C-96EC-15CE-9ED6-2E6FC65C2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8D75-3DF4-FF0F-99FD-8D387B8014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B1F30-3718-DBC8-6B0A-9B8A41C6B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AC55A-9676-7575-851D-F626DA403320}"/>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6" name="Footer Placeholder 5">
            <a:extLst>
              <a:ext uri="{FF2B5EF4-FFF2-40B4-BE49-F238E27FC236}">
                <a16:creationId xmlns:a16="http://schemas.microsoft.com/office/drawing/2014/main" id="{2985A717-9FD9-E194-5BF0-F27D2D422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532DF-4619-A5E1-1001-CB376890C0CB}"/>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2713807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1CAA1-D143-7537-401B-113B767B30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4A805-3FC3-92C2-39EF-F4240B871F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8393C-4CEE-4461-2B1F-0DDB0CDA2976}"/>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5" name="Footer Placeholder 4">
            <a:extLst>
              <a:ext uri="{FF2B5EF4-FFF2-40B4-BE49-F238E27FC236}">
                <a16:creationId xmlns:a16="http://schemas.microsoft.com/office/drawing/2014/main" id="{3A7F92A2-1417-C204-8873-6CF817611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7CD69-97C2-67F1-25E1-4BD1CA36CC83}"/>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3284070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BB65B-01A0-4DE2-EA95-9C18F5F1D6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D7EBFC-A48D-2A9A-A934-5CEFDDF53F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353FB-EC78-1CDD-1C10-845B57C05474}"/>
              </a:ext>
            </a:extLst>
          </p:cNvPr>
          <p:cNvSpPr>
            <a:spLocks noGrp="1"/>
          </p:cNvSpPr>
          <p:nvPr>
            <p:ph type="dt" sz="half" idx="10"/>
          </p:nvPr>
        </p:nvSpPr>
        <p:spPr/>
        <p:txBody>
          <a:bodyPr/>
          <a:lstStyle/>
          <a:p>
            <a:fld id="{B0A2EE91-5B21-4607-A02E-6DBB834493C2}" type="datetimeFigureOut">
              <a:rPr lang="en-US" smtClean="0"/>
              <a:t>10/10/2025</a:t>
            </a:fld>
            <a:endParaRPr lang="en-US"/>
          </a:p>
        </p:txBody>
      </p:sp>
      <p:sp>
        <p:nvSpPr>
          <p:cNvPr id="5" name="Footer Placeholder 4">
            <a:extLst>
              <a:ext uri="{FF2B5EF4-FFF2-40B4-BE49-F238E27FC236}">
                <a16:creationId xmlns:a16="http://schemas.microsoft.com/office/drawing/2014/main" id="{51955A47-A775-6333-88BE-A099ECDC2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B1FC0-FEDF-DBD9-DB16-AF62B0A453AB}"/>
              </a:ext>
            </a:extLst>
          </p:cNvPr>
          <p:cNvSpPr>
            <a:spLocks noGrp="1"/>
          </p:cNvSpPr>
          <p:nvPr>
            <p:ph type="sldNum" sz="quarter" idx="12"/>
          </p:nvPr>
        </p:nvSpPr>
        <p:spPr/>
        <p:txBody>
          <a:bodyPr/>
          <a:lstStyle/>
          <a:p>
            <a:fld id="{A42EEAA5-93AB-48B3-ABE0-49A9A9571279}" type="slidenum">
              <a:rPr lang="en-US" smtClean="0"/>
              <a:t>‹#›</a:t>
            </a:fld>
            <a:endParaRPr lang="en-US"/>
          </a:p>
        </p:txBody>
      </p:sp>
    </p:spTree>
    <p:extLst>
      <p:ext uri="{BB962C8B-B14F-4D97-AF65-F5344CB8AC3E}">
        <p14:creationId xmlns:p14="http://schemas.microsoft.com/office/powerpoint/2010/main" val="422645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3830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68314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28202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311824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699781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746021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10/10/2025</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875079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10/10/2025</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783968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80" r:id="rId6"/>
    <p:sldLayoutId id="2147483676" r:id="rId7"/>
    <p:sldLayoutId id="2147483677" r:id="rId8"/>
    <p:sldLayoutId id="2147483678" r:id="rId9"/>
    <p:sldLayoutId id="2147483679" r:id="rId10"/>
    <p:sldLayoutId id="2147483681"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12730D-AA0E-4402-BA3F-EC701D13F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AFB4EB-E6B8-E1EF-47DB-45BB3F8BE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2925D-6E45-DF61-53BF-A3A0DB4B7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A2EE91-5B21-4607-A02E-6DBB834493C2}" type="datetimeFigureOut">
              <a:rPr lang="en-US" smtClean="0"/>
              <a:t>10/10/2025</a:t>
            </a:fld>
            <a:endParaRPr lang="en-US"/>
          </a:p>
        </p:txBody>
      </p:sp>
      <p:sp>
        <p:nvSpPr>
          <p:cNvPr id="5" name="Footer Placeholder 4">
            <a:extLst>
              <a:ext uri="{FF2B5EF4-FFF2-40B4-BE49-F238E27FC236}">
                <a16:creationId xmlns:a16="http://schemas.microsoft.com/office/drawing/2014/main" id="{E4D3CD67-C84C-D3E3-C35A-7F4073EFC3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A67A996-BC92-49F4-5CD4-D0ABDDF5A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2EEAA5-93AB-48B3-ABE0-49A9A9571279}" type="slidenum">
              <a:rPr lang="en-US" smtClean="0"/>
              <a:t>‹#›</a:t>
            </a:fld>
            <a:endParaRPr lang="en-US"/>
          </a:p>
        </p:txBody>
      </p:sp>
    </p:spTree>
    <p:extLst>
      <p:ext uri="{BB962C8B-B14F-4D97-AF65-F5344CB8AC3E}">
        <p14:creationId xmlns:p14="http://schemas.microsoft.com/office/powerpoint/2010/main" val="17889656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RsTtCHbG0A?start=30&amp;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hyperlink" Target="https://cceorangecounty.org/about-us/cceoc-staff-and-boar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ED3E28F-E990-4EB1-BDE1-DEF2B7F98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riangular abstract background">
            <a:extLst>
              <a:ext uri="{FF2B5EF4-FFF2-40B4-BE49-F238E27FC236}">
                <a16:creationId xmlns:a16="http://schemas.microsoft.com/office/drawing/2014/main" id="{54861C7D-7840-02A6-CB1C-2969CCE2519D}"/>
              </a:ext>
            </a:extLst>
          </p:cNvPr>
          <p:cNvPicPr>
            <a:picLocks noChangeAspect="1"/>
          </p:cNvPicPr>
          <p:nvPr/>
        </p:nvPicPr>
        <p:blipFill rotWithShape="1">
          <a:blip r:embed="rId2"/>
          <a:srcRect t="15688"/>
          <a:stretch/>
        </p:blipFill>
        <p:spPr>
          <a:xfrm>
            <a:off x="20" y="1"/>
            <a:ext cx="12191980" cy="6861458"/>
          </a:xfrm>
          <a:prstGeom prst="rect">
            <a:avLst/>
          </a:prstGeom>
        </p:spPr>
      </p:pic>
      <p:sp>
        <p:nvSpPr>
          <p:cNvPr id="11" name="Freeform: Shape 10">
            <a:extLst>
              <a:ext uri="{FF2B5EF4-FFF2-40B4-BE49-F238E27FC236}">
                <a16:creationId xmlns:a16="http://schemas.microsoft.com/office/drawing/2014/main" id="{F5CA07C1-041F-475C-9FC6-2E4316532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022" y="343112"/>
            <a:ext cx="5737538" cy="2989690"/>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097"/>
              <a:gd name="connsiteY0" fmla="*/ 2270200 h 2480730"/>
              <a:gd name="connsiteX1" fmla="*/ 495492 w 6769097"/>
              <a:gd name="connsiteY1" fmla="*/ 2141439 h 2480730"/>
              <a:gd name="connsiteX2" fmla="*/ 134625 w 6769097"/>
              <a:gd name="connsiteY2" fmla="*/ 1814494 h 2480730"/>
              <a:gd name="connsiteX3" fmla="*/ 36881 w 6769097"/>
              <a:gd name="connsiteY3" fmla="*/ 773214 h 2480730"/>
              <a:gd name="connsiteX4" fmla="*/ 721307 w 6769097"/>
              <a:gd name="connsiteY4" fmla="*/ 34910 h 2480730"/>
              <a:gd name="connsiteX5" fmla="*/ 5609353 w 6769097"/>
              <a:gd name="connsiteY5" fmla="*/ 127244 h 2480730"/>
              <a:gd name="connsiteX6" fmla="*/ 6768288 w 6769097"/>
              <a:gd name="connsiteY6" fmla="*/ 843902 h 2480730"/>
              <a:gd name="connsiteX7" fmla="*/ 5950733 w 6769097"/>
              <a:gd name="connsiteY7" fmla="*/ 2108306 h 2480730"/>
              <a:gd name="connsiteX8" fmla="*/ 2042119 w 6769097"/>
              <a:gd name="connsiteY8" fmla="*/ 2280687 h 2480730"/>
              <a:gd name="connsiteX9" fmla="*/ 1327444 w 6769097"/>
              <a:gd name="connsiteY9" fmla="*/ 2480730 h 2480730"/>
              <a:gd name="connsiteX10" fmla="*/ 1218613 w 6769097"/>
              <a:gd name="connsiteY10" fmla="*/ 2270200 h 2480730"/>
              <a:gd name="connsiteX0" fmla="*/ 1218613 w 6571897"/>
              <a:gd name="connsiteY0" fmla="*/ 2290477 h 2501007"/>
              <a:gd name="connsiteX1" fmla="*/ 495492 w 6571897"/>
              <a:gd name="connsiteY1" fmla="*/ 2161716 h 2501007"/>
              <a:gd name="connsiteX2" fmla="*/ 134625 w 6571897"/>
              <a:gd name="connsiteY2" fmla="*/ 1834771 h 2501007"/>
              <a:gd name="connsiteX3" fmla="*/ 36881 w 6571897"/>
              <a:gd name="connsiteY3" fmla="*/ 793491 h 2501007"/>
              <a:gd name="connsiteX4" fmla="*/ 721307 w 6571897"/>
              <a:gd name="connsiteY4" fmla="*/ 55187 h 2501007"/>
              <a:gd name="connsiteX5" fmla="*/ 5609353 w 6571897"/>
              <a:gd name="connsiteY5" fmla="*/ 147521 h 2501007"/>
              <a:gd name="connsiteX6" fmla="*/ 6563360 w 6571897"/>
              <a:gd name="connsiteY6" fmla="*/ 894996 h 2501007"/>
              <a:gd name="connsiteX7" fmla="*/ 5950733 w 6571897"/>
              <a:gd name="connsiteY7" fmla="*/ 2128583 h 2501007"/>
              <a:gd name="connsiteX8" fmla="*/ 2042119 w 6571897"/>
              <a:gd name="connsiteY8" fmla="*/ 2300964 h 2501007"/>
              <a:gd name="connsiteX9" fmla="*/ 1327444 w 6571897"/>
              <a:gd name="connsiteY9" fmla="*/ 2501007 h 2501007"/>
              <a:gd name="connsiteX10" fmla="*/ 1218613 w 6571897"/>
              <a:gd name="connsiteY10" fmla="*/ 2290477 h 2501007"/>
              <a:gd name="connsiteX0" fmla="*/ 1218613 w 6567563"/>
              <a:gd name="connsiteY0" fmla="*/ 2246415 h 2456945"/>
              <a:gd name="connsiteX1" fmla="*/ 495492 w 6567563"/>
              <a:gd name="connsiteY1" fmla="*/ 2117654 h 2456945"/>
              <a:gd name="connsiteX2" fmla="*/ 134625 w 6567563"/>
              <a:gd name="connsiteY2" fmla="*/ 1790709 h 2456945"/>
              <a:gd name="connsiteX3" fmla="*/ 36881 w 6567563"/>
              <a:gd name="connsiteY3" fmla="*/ 749429 h 2456945"/>
              <a:gd name="connsiteX4" fmla="*/ 721307 w 6567563"/>
              <a:gd name="connsiteY4" fmla="*/ 11125 h 2456945"/>
              <a:gd name="connsiteX5" fmla="*/ 5483243 w 6567563"/>
              <a:gd name="connsiteY5" fmla="*/ 342289 h 2456945"/>
              <a:gd name="connsiteX6" fmla="*/ 6563360 w 6567563"/>
              <a:gd name="connsiteY6" fmla="*/ 850934 h 2456945"/>
              <a:gd name="connsiteX7" fmla="*/ 5950733 w 6567563"/>
              <a:gd name="connsiteY7" fmla="*/ 2084521 h 2456945"/>
              <a:gd name="connsiteX8" fmla="*/ 2042119 w 6567563"/>
              <a:gd name="connsiteY8" fmla="*/ 2256902 h 2456945"/>
              <a:gd name="connsiteX9" fmla="*/ 1327444 w 6567563"/>
              <a:gd name="connsiteY9" fmla="*/ 2456945 h 2456945"/>
              <a:gd name="connsiteX10" fmla="*/ 1218613 w 6567563"/>
              <a:gd name="connsiteY10" fmla="*/ 2246415 h 2456945"/>
              <a:gd name="connsiteX0" fmla="*/ 1261070 w 6608712"/>
              <a:gd name="connsiteY0" fmla="*/ 2071877 h 2282407"/>
              <a:gd name="connsiteX1" fmla="*/ 537949 w 6608712"/>
              <a:gd name="connsiteY1" fmla="*/ 1943116 h 2282407"/>
              <a:gd name="connsiteX2" fmla="*/ 177082 w 6608712"/>
              <a:gd name="connsiteY2" fmla="*/ 1616171 h 2282407"/>
              <a:gd name="connsiteX3" fmla="*/ 79338 w 6608712"/>
              <a:gd name="connsiteY3" fmla="*/ 574891 h 2282407"/>
              <a:gd name="connsiteX4" fmla="*/ 1347021 w 6608712"/>
              <a:gd name="connsiteY4" fmla="*/ 21487 h 2282407"/>
              <a:gd name="connsiteX5" fmla="*/ 5525700 w 6608712"/>
              <a:gd name="connsiteY5" fmla="*/ 167751 h 2282407"/>
              <a:gd name="connsiteX6" fmla="*/ 6605817 w 6608712"/>
              <a:gd name="connsiteY6" fmla="*/ 676396 h 2282407"/>
              <a:gd name="connsiteX7" fmla="*/ 5993190 w 6608712"/>
              <a:gd name="connsiteY7" fmla="*/ 1909983 h 2282407"/>
              <a:gd name="connsiteX8" fmla="*/ 2084576 w 6608712"/>
              <a:gd name="connsiteY8" fmla="*/ 2082364 h 2282407"/>
              <a:gd name="connsiteX9" fmla="*/ 1369901 w 6608712"/>
              <a:gd name="connsiteY9" fmla="*/ 2282407 h 2282407"/>
              <a:gd name="connsiteX10" fmla="*/ 1261070 w 6608712"/>
              <a:gd name="connsiteY10" fmla="*/ 2071877 h 2282407"/>
              <a:gd name="connsiteX0" fmla="*/ 1223256 w 6570898"/>
              <a:gd name="connsiteY0" fmla="*/ 2072393 h 2282923"/>
              <a:gd name="connsiteX1" fmla="*/ 500135 w 6570898"/>
              <a:gd name="connsiteY1" fmla="*/ 1943632 h 2282923"/>
              <a:gd name="connsiteX2" fmla="*/ 139268 w 6570898"/>
              <a:gd name="connsiteY2" fmla="*/ 1616687 h 2282923"/>
              <a:gd name="connsiteX3" fmla="*/ 88816 w 6570898"/>
              <a:gd name="connsiteY3" fmla="*/ 583111 h 2282923"/>
              <a:gd name="connsiteX4" fmla="*/ 1309207 w 6570898"/>
              <a:gd name="connsiteY4" fmla="*/ 22003 h 2282923"/>
              <a:gd name="connsiteX5" fmla="*/ 5487886 w 6570898"/>
              <a:gd name="connsiteY5" fmla="*/ 168267 h 2282923"/>
              <a:gd name="connsiteX6" fmla="*/ 6568003 w 6570898"/>
              <a:gd name="connsiteY6" fmla="*/ 676912 h 2282923"/>
              <a:gd name="connsiteX7" fmla="*/ 5955376 w 6570898"/>
              <a:gd name="connsiteY7" fmla="*/ 1910499 h 2282923"/>
              <a:gd name="connsiteX8" fmla="*/ 2046762 w 6570898"/>
              <a:gd name="connsiteY8" fmla="*/ 2082880 h 2282923"/>
              <a:gd name="connsiteX9" fmla="*/ 1332087 w 6570898"/>
              <a:gd name="connsiteY9" fmla="*/ 2282923 h 2282923"/>
              <a:gd name="connsiteX10" fmla="*/ 1223256 w 6570898"/>
              <a:gd name="connsiteY10" fmla="*/ 2072393 h 2282923"/>
              <a:gd name="connsiteX0" fmla="*/ 1223256 w 6602187"/>
              <a:gd name="connsiteY0" fmla="*/ 2076033 h 2286563"/>
              <a:gd name="connsiteX1" fmla="*/ 500135 w 6602187"/>
              <a:gd name="connsiteY1" fmla="*/ 1947272 h 2286563"/>
              <a:gd name="connsiteX2" fmla="*/ 139268 w 6602187"/>
              <a:gd name="connsiteY2" fmla="*/ 1620327 h 2286563"/>
              <a:gd name="connsiteX3" fmla="*/ 88816 w 6602187"/>
              <a:gd name="connsiteY3" fmla="*/ 586751 h 2286563"/>
              <a:gd name="connsiteX4" fmla="*/ 1309207 w 6602187"/>
              <a:gd name="connsiteY4" fmla="*/ 25643 h 2286563"/>
              <a:gd name="connsiteX5" fmla="*/ 5487886 w 6602187"/>
              <a:gd name="connsiteY5" fmla="*/ 171907 h 2286563"/>
              <a:gd name="connsiteX6" fmla="*/ 6599531 w 6602187"/>
              <a:gd name="connsiteY6" fmla="*/ 850044 h 2286563"/>
              <a:gd name="connsiteX7" fmla="*/ 5955376 w 6602187"/>
              <a:gd name="connsiteY7" fmla="*/ 1914139 h 2286563"/>
              <a:gd name="connsiteX8" fmla="*/ 2046762 w 6602187"/>
              <a:gd name="connsiteY8" fmla="*/ 2086520 h 2286563"/>
              <a:gd name="connsiteX9" fmla="*/ 1332087 w 6602187"/>
              <a:gd name="connsiteY9" fmla="*/ 2286563 h 2286563"/>
              <a:gd name="connsiteX10" fmla="*/ 1223256 w 6602187"/>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23012"/>
              <a:gd name="connsiteY0" fmla="*/ 2076033 h 2286563"/>
              <a:gd name="connsiteX1" fmla="*/ 500135 w 6623012"/>
              <a:gd name="connsiteY1" fmla="*/ 1947272 h 2286563"/>
              <a:gd name="connsiteX2" fmla="*/ 139268 w 6623012"/>
              <a:gd name="connsiteY2" fmla="*/ 1620327 h 2286563"/>
              <a:gd name="connsiteX3" fmla="*/ 88816 w 6623012"/>
              <a:gd name="connsiteY3" fmla="*/ 586751 h 2286563"/>
              <a:gd name="connsiteX4" fmla="*/ 1309207 w 6623012"/>
              <a:gd name="connsiteY4" fmla="*/ 25643 h 2286563"/>
              <a:gd name="connsiteX5" fmla="*/ 5487886 w 6623012"/>
              <a:gd name="connsiteY5" fmla="*/ 171907 h 2286563"/>
              <a:gd name="connsiteX6" fmla="*/ 6599531 w 6623012"/>
              <a:gd name="connsiteY6" fmla="*/ 850044 h 2286563"/>
              <a:gd name="connsiteX7" fmla="*/ 5955376 w 6623012"/>
              <a:gd name="connsiteY7" fmla="*/ 1914139 h 2286563"/>
              <a:gd name="connsiteX8" fmla="*/ 2046762 w 6623012"/>
              <a:gd name="connsiteY8" fmla="*/ 2086520 h 2286563"/>
              <a:gd name="connsiteX9" fmla="*/ 1332087 w 6623012"/>
              <a:gd name="connsiteY9" fmla="*/ 2286563 h 2286563"/>
              <a:gd name="connsiteX10" fmla="*/ 1223256 w 6623012"/>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00330"/>
              <a:gd name="connsiteY0" fmla="*/ 2077382 h 2287912"/>
              <a:gd name="connsiteX1" fmla="*/ 500135 w 6600330"/>
              <a:gd name="connsiteY1" fmla="*/ 1948621 h 2287912"/>
              <a:gd name="connsiteX2" fmla="*/ 139268 w 6600330"/>
              <a:gd name="connsiteY2" fmla="*/ 1621676 h 2287912"/>
              <a:gd name="connsiteX3" fmla="*/ 88816 w 6600330"/>
              <a:gd name="connsiteY3" fmla="*/ 588100 h 2287912"/>
              <a:gd name="connsiteX4" fmla="*/ 1309207 w 6600330"/>
              <a:gd name="connsiteY4" fmla="*/ 26992 h 2287912"/>
              <a:gd name="connsiteX5" fmla="*/ 5487886 w 6600330"/>
              <a:gd name="connsiteY5" fmla="*/ 173256 h 2287912"/>
              <a:gd name="connsiteX6" fmla="*/ 6599531 w 6600330"/>
              <a:gd name="connsiteY6" fmla="*/ 905322 h 2287912"/>
              <a:gd name="connsiteX7" fmla="*/ 5955376 w 6600330"/>
              <a:gd name="connsiteY7" fmla="*/ 1915488 h 2287912"/>
              <a:gd name="connsiteX8" fmla="*/ 2046762 w 6600330"/>
              <a:gd name="connsiteY8" fmla="*/ 2087869 h 2287912"/>
              <a:gd name="connsiteX9" fmla="*/ 1332087 w 6600330"/>
              <a:gd name="connsiteY9" fmla="*/ 2287912 h 2287912"/>
              <a:gd name="connsiteX10" fmla="*/ 1223256 w 6600330"/>
              <a:gd name="connsiteY10" fmla="*/ 2077382 h 2287912"/>
              <a:gd name="connsiteX0" fmla="*/ 1236982 w 6614056"/>
              <a:gd name="connsiteY0" fmla="*/ 2077382 h 2287912"/>
              <a:gd name="connsiteX1" fmla="*/ 513861 w 6614056"/>
              <a:gd name="connsiteY1" fmla="*/ 1948621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325239 w 6614056"/>
              <a:gd name="connsiteY0" fmla="*/ 2062693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25239 w 6614056"/>
              <a:gd name="connsiteY10" fmla="*/ 2062693 h 2287912"/>
              <a:gd name="connsiteX0" fmla="*/ 1350455 w 6614056"/>
              <a:gd name="connsiteY0" fmla="*/ 2033314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50455 w 6614056"/>
              <a:gd name="connsiteY10" fmla="*/ 2033314 h 2287912"/>
              <a:gd name="connsiteX0" fmla="*/ 1351015 w 6614616"/>
              <a:gd name="connsiteY0" fmla="*/ 2033314 h 2287912"/>
              <a:gd name="connsiteX1" fmla="*/ 527030 w 6614616"/>
              <a:gd name="connsiteY1" fmla="*/ 1816418 h 2287912"/>
              <a:gd name="connsiteX2" fmla="*/ 115730 w 6614616"/>
              <a:gd name="connsiteY2" fmla="*/ 1423371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1015 w 6614616"/>
              <a:gd name="connsiteY0" fmla="*/ 2033314 h 2287912"/>
              <a:gd name="connsiteX1" fmla="*/ 527030 w 6614616"/>
              <a:gd name="connsiteY1" fmla="*/ 1816418 h 2287912"/>
              <a:gd name="connsiteX2" fmla="*/ 115730 w 6614616"/>
              <a:gd name="connsiteY2" fmla="*/ 1342580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060489 w 6614057"/>
              <a:gd name="connsiteY8" fmla="*/ 2087869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123530 w 6614057"/>
              <a:gd name="connsiteY8" fmla="*/ 2058491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6451"/>
              <a:gd name="connsiteY0" fmla="*/ 2033314 h 2287912"/>
              <a:gd name="connsiteX1" fmla="*/ 513863 w 6616451"/>
              <a:gd name="connsiteY1" fmla="*/ 1765006 h 2287912"/>
              <a:gd name="connsiteX2" fmla="*/ 115171 w 6616451"/>
              <a:gd name="connsiteY2" fmla="*/ 1342580 h 2287912"/>
              <a:gd name="connsiteX3" fmla="*/ 102543 w 6616451"/>
              <a:gd name="connsiteY3" fmla="*/ 588100 h 2287912"/>
              <a:gd name="connsiteX4" fmla="*/ 1322934 w 6616451"/>
              <a:gd name="connsiteY4" fmla="*/ 26992 h 2287912"/>
              <a:gd name="connsiteX5" fmla="*/ 5501613 w 6616451"/>
              <a:gd name="connsiteY5" fmla="*/ 173256 h 2287912"/>
              <a:gd name="connsiteX6" fmla="*/ 6613258 w 6616451"/>
              <a:gd name="connsiteY6" fmla="*/ 905322 h 2287912"/>
              <a:gd name="connsiteX7" fmla="*/ 6032145 w 6616451"/>
              <a:gd name="connsiteY7" fmla="*/ 1856731 h 2287912"/>
              <a:gd name="connsiteX8" fmla="*/ 2224395 w 6616451"/>
              <a:gd name="connsiteY8" fmla="*/ 2029112 h 2287912"/>
              <a:gd name="connsiteX9" fmla="*/ 1345814 w 6616451"/>
              <a:gd name="connsiteY9" fmla="*/ 2287912 h 2287912"/>
              <a:gd name="connsiteX10" fmla="*/ 1350456 w 6616451"/>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32145 w 6614057"/>
              <a:gd name="connsiteY7" fmla="*/ 1856731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19537 w 6614057"/>
              <a:gd name="connsiteY7" fmla="*/ 180531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3258"/>
              <a:gd name="connsiteY0" fmla="*/ 2033314 h 2287912"/>
              <a:gd name="connsiteX1" fmla="*/ 513863 w 6613258"/>
              <a:gd name="connsiteY1" fmla="*/ 1765006 h 2287912"/>
              <a:gd name="connsiteX2" fmla="*/ 115171 w 6613258"/>
              <a:gd name="connsiteY2" fmla="*/ 1342580 h 2287912"/>
              <a:gd name="connsiteX3" fmla="*/ 102543 w 6613258"/>
              <a:gd name="connsiteY3" fmla="*/ 588100 h 2287912"/>
              <a:gd name="connsiteX4" fmla="*/ 1322934 w 6613258"/>
              <a:gd name="connsiteY4" fmla="*/ 26992 h 2287912"/>
              <a:gd name="connsiteX5" fmla="*/ 5501613 w 6613258"/>
              <a:gd name="connsiteY5" fmla="*/ 173256 h 2287912"/>
              <a:gd name="connsiteX6" fmla="*/ 6613258 w 6613258"/>
              <a:gd name="connsiteY6" fmla="*/ 905322 h 2287912"/>
              <a:gd name="connsiteX7" fmla="*/ 6019537 w 6613258"/>
              <a:gd name="connsiteY7" fmla="*/ 1805318 h 2287912"/>
              <a:gd name="connsiteX8" fmla="*/ 2224395 w 6613258"/>
              <a:gd name="connsiteY8" fmla="*/ 2029112 h 2287912"/>
              <a:gd name="connsiteX9" fmla="*/ 1345814 w 6613258"/>
              <a:gd name="connsiteY9" fmla="*/ 2287912 h 2287912"/>
              <a:gd name="connsiteX10" fmla="*/ 1350456 w 6613258"/>
              <a:gd name="connsiteY10" fmla="*/ 2033314 h 2287912"/>
              <a:gd name="connsiteX0" fmla="*/ 1352720 w 6615522"/>
              <a:gd name="connsiteY0" fmla="*/ 2033314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52720 w 6615522"/>
              <a:gd name="connsiteY10" fmla="*/ 2033314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2284 w 6617261"/>
              <a:gd name="connsiteY0" fmla="*/ 2011281 h 2287912"/>
              <a:gd name="connsiteX1" fmla="*/ 606122 w 6617261"/>
              <a:gd name="connsiteY1" fmla="*/ 1728283 h 2287912"/>
              <a:gd name="connsiteX2" fmla="*/ 119174 w 6617261"/>
              <a:gd name="connsiteY2" fmla="*/ 1342580 h 2287912"/>
              <a:gd name="connsiteX3" fmla="*/ 106546 w 6617261"/>
              <a:gd name="connsiteY3" fmla="*/ 588100 h 2287912"/>
              <a:gd name="connsiteX4" fmla="*/ 1326937 w 6617261"/>
              <a:gd name="connsiteY4" fmla="*/ 26992 h 2287912"/>
              <a:gd name="connsiteX5" fmla="*/ 5505616 w 6617261"/>
              <a:gd name="connsiteY5" fmla="*/ 173256 h 2287912"/>
              <a:gd name="connsiteX6" fmla="*/ 6617261 w 6617261"/>
              <a:gd name="connsiteY6" fmla="*/ 905322 h 2287912"/>
              <a:gd name="connsiteX7" fmla="*/ 6023540 w 6617261"/>
              <a:gd name="connsiteY7" fmla="*/ 1805318 h 2287912"/>
              <a:gd name="connsiteX8" fmla="*/ 2228398 w 6617261"/>
              <a:gd name="connsiteY8" fmla="*/ 2029112 h 2287912"/>
              <a:gd name="connsiteX9" fmla="*/ 1349817 w 6617261"/>
              <a:gd name="connsiteY9" fmla="*/ 2287912 h 2287912"/>
              <a:gd name="connsiteX10" fmla="*/ 1392284 w 6617261"/>
              <a:gd name="connsiteY10" fmla="*/ 2011281 h 2287912"/>
              <a:gd name="connsiteX0" fmla="*/ 1382461 w 6607438"/>
              <a:gd name="connsiteY0" fmla="*/ 2011281 h 2287912"/>
              <a:gd name="connsiteX1" fmla="*/ 596299 w 6607438"/>
              <a:gd name="connsiteY1" fmla="*/ 1728283 h 2287912"/>
              <a:gd name="connsiteX2" fmla="*/ 134568 w 6607438"/>
              <a:gd name="connsiteY2" fmla="*/ 1291168 h 2287912"/>
              <a:gd name="connsiteX3" fmla="*/ 96723 w 6607438"/>
              <a:gd name="connsiteY3" fmla="*/ 588100 h 2287912"/>
              <a:gd name="connsiteX4" fmla="*/ 1317114 w 6607438"/>
              <a:gd name="connsiteY4" fmla="*/ 26992 h 2287912"/>
              <a:gd name="connsiteX5" fmla="*/ 5495793 w 6607438"/>
              <a:gd name="connsiteY5" fmla="*/ 173256 h 2287912"/>
              <a:gd name="connsiteX6" fmla="*/ 6607438 w 6607438"/>
              <a:gd name="connsiteY6" fmla="*/ 905322 h 2287912"/>
              <a:gd name="connsiteX7" fmla="*/ 6013717 w 6607438"/>
              <a:gd name="connsiteY7" fmla="*/ 1805318 h 2287912"/>
              <a:gd name="connsiteX8" fmla="*/ 2218575 w 6607438"/>
              <a:gd name="connsiteY8" fmla="*/ 2029112 h 2287912"/>
              <a:gd name="connsiteX9" fmla="*/ 1339994 w 6607438"/>
              <a:gd name="connsiteY9" fmla="*/ 2287912 h 2287912"/>
              <a:gd name="connsiteX10" fmla="*/ 1382461 w 6607438"/>
              <a:gd name="connsiteY10" fmla="*/ 2011281 h 2287912"/>
              <a:gd name="connsiteX0" fmla="*/ 1346619 w 6571596"/>
              <a:gd name="connsiteY0" fmla="*/ 2009705 h 2286336"/>
              <a:gd name="connsiteX1" fmla="*/ 560457 w 6571596"/>
              <a:gd name="connsiteY1" fmla="*/ 1726707 h 2286336"/>
              <a:gd name="connsiteX2" fmla="*/ 98726 w 6571596"/>
              <a:gd name="connsiteY2" fmla="*/ 1289592 h 2286336"/>
              <a:gd name="connsiteX3" fmla="*/ 111313 w 6571596"/>
              <a:gd name="connsiteY3" fmla="*/ 564490 h 2286336"/>
              <a:gd name="connsiteX4" fmla="*/ 1281272 w 6571596"/>
              <a:gd name="connsiteY4" fmla="*/ 25416 h 2286336"/>
              <a:gd name="connsiteX5" fmla="*/ 5459951 w 6571596"/>
              <a:gd name="connsiteY5" fmla="*/ 171680 h 2286336"/>
              <a:gd name="connsiteX6" fmla="*/ 6571596 w 6571596"/>
              <a:gd name="connsiteY6" fmla="*/ 903746 h 2286336"/>
              <a:gd name="connsiteX7" fmla="*/ 5977875 w 6571596"/>
              <a:gd name="connsiteY7" fmla="*/ 1803742 h 2286336"/>
              <a:gd name="connsiteX8" fmla="*/ 2182733 w 6571596"/>
              <a:gd name="connsiteY8" fmla="*/ 2027536 h 2286336"/>
              <a:gd name="connsiteX9" fmla="*/ 1304152 w 6571596"/>
              <a:gd name="connsiteY9" fmla="*/ 2286336 h 2286336"/>
              <a:gd name="connsiteX10" fmla="*/ 1346619 w 6571596"/>
              <a:gd name="connsiteY10" fmla="*/ 2009705 h 2286336"/>
              <a:gd name="connsiteX0" fmla="*/ 1335993 w 6560970"/>
              <a:gd name="connsiteY0" fmla="*/ 2009705 h 2286336"/>
              <a:gd name="connsiteX1" fmla="*/ 549831 w 6560970"/>
              <a:gd name="connsiteY1" fmla="*/ 1726707 h 2286336"/>
              <a:gd name="connsiteX2" fmla="*/ 88100 w 6560970"/>
              <a:gd name="connsiteY2" fmla="*/ 1289592 h 2286336"/>
              <a:gd name="connsiteX3" fmla="*/ 100687 w 6560970"/>
              <a:gd name="connsiteY3" fmla="*/ 564490 h 2286336"/>
              <a:gd name="connsiteX4" fmla="*/ 1270646 w 6560970"/>
              <a:gd name="connsiteY4" fmla="*/ 25416 h 2286336"/>
              <a:gd name="connsiteX5" fmla="*/ 5449325 w 6560970"/>
              <a:gd name="connsiteY5" fmla="*/ 171680 h 2286336"/>
              <a:gd name="connsiteX6" fmla="*/ 6560970 w 6560970"/>
              <a:gd name="connsiteY6" fmla="*/ 903746 h 2286336"/>
              <a:gd name="connsiteX7" fmla="*/ 5967249 w 6560970"/>
              <a:gd name="connsiteY7" fmla="*/ 1803742 h 2286336"/>
              <a:gd name="connsiteX8" fmla="*/ 2172107 w 6560970"/>
              <a:gd name="connsiteY8" fmla="*/ 2027536 h 2286336"/>
              <a:gd name="connsiteX9" fmla="*/ 1293526 w 6560970"/>
              <a:gd name="connsiteY9" fmla="*/ 2286336 h 2286336"/>
              <a:gd name="connsiteX10" fmla="*/ 1335993 w 6560970"/>
              <a:gd name="connsiteY10" fmla="*/ 2009705 h 2286336"/>
              <a:gd name="connsiteX0" fmla="*/ 1320449 w 6545426"/>
              <a:gd name="connsiteY0" fmla="*/ 2009705 h 2286336"/>
              <a:gd name="connsiteX1" fmla="*/ 534287 w 6545426"/>
              <a:gd name="connsiteY1" fmla="*/ 1726707 h 2286336"/>
              <a:gd name="connsiteX2" fmla="*/ 72556 w 6545426"/>
              <a:gd name="connsiteY2" fmla="*/ 1289592 h 2286336"/>
              <a:gd name="connsiteX3" fmla="*/ 85143 w 6545426"/>
              <a:gd name="connsiteY3" fmla="*/ 564490 h 2286336"/>
              <a:gd name="connsiteX4" fmla="*/ 1255102 w 6545426"/>
              <a:gd name="connsiteY4" fmla="*/ 25416 h 2286336"/>
              <a:gd name="connsiteX5" fmla="*/ 5433781 w 6545426"/>
              <a:gd name="connsiteY5" fmla="*/ 171680 h 2286336"/>
              <a:gd name="connsiteX6" fmla="*/ 6545426 w 6545426"/>
              <a:gd name="connsiteY6" fmla="*/ 903746 h 2286336"/>
              <a:gd name="connsiteX7" fmla="*/ 5951705 w 6545426"/>
              <a:gd name="connsiteY7" fmla="*/ 1803742 h 2286336"/>
              <a:gd name="connsiteX8" fmla="*/ 2156563 w 6545426"/>
              <a:gd name="connsiteY8" fmla="*/ 2027536 h 2286336"/>
              <a:gd name="connsiteX9" fmla="*/ 1277982 w 6545426"/>
              <a:gd name="connsiteY9" fmla="*/ 2286336 h 2286336"/>
              <a:gd name="connsiteX10" fmla="*/ 1320449 w 6545426"/>
              <a:gd name="connsiteY10" fmla="*/ 2009705 h 2286336"/>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261706 w 6486683"/>
              <a:gd name="connsiteY0" fmla="*/ 2028838 h 2305469"/>
              <a:gd name="connsiteX1" fmla="*/ 475544 w 6486683"/>
              <a:gd name="connsiteY1" fmla="*/ 1745840 h 2305469"/>
              <a:gd name="connsiteX2" fmla="*/ 26400 w 6486683"/>
              <a:gd name="connsiteY2" fmla="*/ 583623 h 2305469"/>
              <a:gd name="connsiteX3" fmla="*/ 1246792 w 6486683"/>
              <a:gd name="connsiteY3" fmla="*/ 22515 h 2305469"/>
              <a:gd name="connsiteX4" fmla="*/ 5375038 w 6486683"/>
              <a:gd name="connsiteY4" fmla="*/ 190813 h 2305469"/>
              <a:gd name="connsiteX5" fmla="*/ 6486683 w 6486683"/>
              <a:gd name="connsiteY5" fmla="*/ 922879 h 2305469"/>
              <a:gd name="connsiteX6" fmla="*/ 5892962 w 6486683"/>
              <a:gd name="connsiteY6" fmla="*/ 1822875 h 2305469"/>
              <a:gd name="connsiteX7" fmla="*/ 2097820 w 6486683"/>
              <a:gd name="connsiteY7" fmla="*/ 2046669 h 2305469"/>
              <a:gd name="connsiteX8" fmla="*/ 1219239 w 6486683"/>
              <a:gd name="connsiteY8" fmla="*/ 2305469 h 2305469"/>
              <a:gd name="connsiteX9" fmla="*/ 1261706 w 6486683"/>
              <a:gd name="connsiteY9" fmla="*/ 2028838 h 2305469"/>
              <a:gd name="connsiteX0" fmla="*/ 1278912 w 6503889"/>
              <a:gd name="connsiteY0" fmla="*/ 2028838 h 2305469"/>
              <a:gd name="connsiteX1" fmla="*/ 366669 w 6503889"/>
              <a:gd name="connsiteY1" fmla="*/ 1650360 h 2305469"/>
              <a:gd name="connsiteX2" fmla="*/ 43606 w 6503889"/>
              <a:gd name="connsiteY2" fmla="*/ 583623 h 2305469"/>
              <a:gd name="connsiteX3" fmla="*/ 1263998 w 6503889"/>
              <a:gd name="connsiteY3" fmla="*/ 22515 h 2305469"/>
              <a:gd name="connsiteX4" fmla="*/ 5392244 w 6503889"/>
              <a:gd name="connsiteY4" fmla="*/ 190813 h 2305469"/>
              <a:gd name="connsiteX5" fmla="*/ 6503889 w 6503889"/>
              <a:gd name="connsiteY5" fmla="*/ 922879 h 2305469"/>
              <a:gd name="connsiteX6" fmla="*/ 5910168 w 6503889"/>
              <a:gd name="connsiteY6" fmla="*/ 1822875 h 2305469"/>
              <a:gd name="connsiteX7" fmla="*/ 2115026 w 6503889"/>
              <a:gd name="connsiteY7" fmla="*/ 2046669 h 2305469"/>
              <a:gd name="connsiteX8" fmla="*/ 1236445 w 6503889"/>
              <a:gd name="connsiteY8" fmla="*/ 2305469 h 2305469"/>
              <a:gd name="connsiteX9" fmla="*/ 1278912 w 6503889"/>
              <a:gd name="connsiteY9" fmla="*/ 2028838 h 2305469"/>
              <a:gd name="connsiteX0" fmla="*/ 1306915 w 6531892"/>
              <a:gd name="connsiteY0" fmla="*/ 2028838 h 2305469"/>
              <a:gd name="connsiteX1" fmla="*/ 268591 w 6531892"/>
              <a:gd name="connsiteY1" fmla="*/ 1643015 h 2305469"/>
              <a:gd name="connsiteX2" fmla="*/ 71609 w 6531892"/>
              <a:gd name="connsiteY2" fmla="*/ 583623 h 2305469"/>
              <a:gd name="connsiteX3" fmla="*/ 1292001 w 6531892"/>
              <a:gd name="connsiteY3" fmla="*/ 22515 h 2305469"/>
              <a:gd name="connsiteX4" fmla="*/ 5420247 w 6531892"/>
              <a:gd name="connsiteY4" fmla="*/ 190813 h 2305469"/>
              <a:gd name="connsiteX5" fmla="*/ 6531892 w 6531892"/>
              <a:gd name="connsiteY5" fmla="*/ 922879 h 2305469"/>
              <a:gd name="connsiteX6" fmla="*/ 5938171 w 6531892"/>
              <a:gd name="connsiteY6" fmla="*/ 1822875 h 2305469"/>
              <a:gd name="connsiteX7" fmla="*/ 2143029 w 6531892"/>
              <a:gd name="connsiteY7" fmla="*/ 2046669 h 2305469"/>
              <a:gd name="connsiteX8" fmla="*/ 1264448 w 6531892"/>
              <a:gd name="connsiteY8" fmla="*/ 2305469 h 2305469"/>
              <a:gd name="connsiteX9" fmla="*/ 1306915 w 6531892"/>
              <a:gd name="connsiteY9" fmla="*/ 2028838 h 2305469"/>
              <a:gd name="connsiteX0" fmla="*/ 1322733 w 6547710"/>
              <a:gd name="connsiteY0" fmla="*/ 2028838 h 2305469"/>
              <a:gd name="connsiteX1" fmla="*/ 284409 w 6547710"/>
              <a:gd name="connsiteY1" fmla="*/ 1643015 h 2305469"/>
              <a:gd name="connsiteX2" fmla="*/ 87427 w 6547710"/>
              <a:gd name="connsiteY2" fmla="*/ 583623 h 2305469"/>
              <a:gd name="connsiteX3" fmla="*/ 1307819 w 6547710"/>
              <a:gd name="connsiteY3" fmla="*/ 22515 h 2305469"/>
              <a:gd name="connsiteX4" fmla="*/ 5436065 w 6547710"/>
              <a:gd name="connsiteY4" fmla="*/ 190813 h 2305469"/>
              <a:gd name="connsiteX5" fmla="*/ 6547710 w 6547710"/>
              <a:gd name="connsiteY5" fmla="*/ 922879 h 2305469"/>
              <a:gd name="connsiteX6" fmla="*/ 5953989 w 6547710"/>
              <a:gd name="connsiteY6" fmla="*/ 1822875 h 2305469"/>
              <a:gd name="connsiteX7" fmla="*/ 2158847 w 6547710"/>
              <a:gd name="connsiteY7" fmla="*/ 2046669 h 2305469"/>
              <a:gd name="connsiteX8" fmla="*/ 1280266 w 6547710"/>
              <a:gd name="connsiteY8" fmla="*/ 2305469 h 2305469"/>
              <a:gd name="connsiteX9" fmla="*/ 1322733 w 6547710"/>
              <a:gd name="connsiteY9" fmla="*/ 2028838 h 2305469"/>
              <a:gd name="connsiteX0" fmla="*/ 1350725 w 6575702"/>
              <a:gd name="connsiteY0" fmla="*/ 2028838 h 2305469"/>
              <a:gd name="connsiteX1" fmla="*/ 312401 w 6575702"/>
              <a:gd name="connsiteY1" fmla="*/ 1643015 h 2305469"/>
              <a:gd name="connsiteX2" fmla="*/ 115419 w 6575702"/>
              <a:gd name="connsiteY2" fmla="*/ 583623 h 2305469"/>
              <a:gd name="connsiteX3" fmla="*/ 1335811 w 6575702"/>
              <a:gd name="connsiteY3" fmla="*/ 22515 h 2305469"/>
              <a:gd name="connsiteX4" fmla="*/ 5464057 w 6575702"/>
              <a:gd name="connsiteY4" fmla="*/ 190813 h 2305469"/>
              <a:gd name="connsiteX5" fmla="*/ 6575702 w 6575702"/>
              <a:gd name="connsiteY5" fmla="*/ 922879 h 2305469"/>
              <a:gd name="connsiteX6" fmla="*/ 5981981 w 6575702"/>
              <a:gd name="connsiteY6" fmla="*/ 1822875 h 2305469"/>
              <a:gd name="connsiteX7" fmla="*/ 2186839 w 6575702"/>
              <a:gd name="connsiteY7" fmla="*/ 2046669 h 2305469"/>
              <a:gd name="connsiteX8" fmla="*/ 1308258 w 6575702"/>
              <a:gd name="connsiteY8" fmla="*/ 2305469 h 2305469"/>
              <a:gd name="connsiteX9" fmla="*/ 1350725 w 6575702"/>
              <a:gd name="connsiteY9" fmla="*/ 2028838 h 2305469"/>
              <a:gd name="connsiteX0" fmla="*/ 1334698 w 6559675"/>
              <a:gd name="connsiteY0" fmla="*/ 2033414 h 2310045"/>
              <a:gd name="connsiteX1" fmla="*/ 296374 w 6559675"/>
              <a:gd name="connsiteY1" fmla="*/ 1647591 h 2310045"/>
              <a:gd name="connsiteX2" fmla="*/ 99392 w 6559675"/>
              <a:gd name="connsiteY2" fmla="*/ 654301 h 2310045"/>
              <a:gd name="connsiteX3" fmla="*/ 1319784 w 6559675"/>
              <a:gd name="connsiteY3" fmla="*/ 27091 h 2310045"/>
              <a:gd name="connsiteX4" fmla="*/ 5448030 w 6559675"/>
              <a:gd name="connsiteY4" fmla="*/ 195389 h 2310045"/>
              <a:gd name="connsiteX5" fmla="*/ 6559675 w 6559675"/>
              <a:gd name="connsiteY5" fmla="*/ 927455 h 2310045"/>
              <a:gd name="connsiteX6" fmla="*/ 5965954 w 6559675"/>
              <a:gd name="connsiteY6" fmla="*/ 1827451 h 2310045"/>
              <a:gd name="connsiteX7" fmla="*/ 2170812 w 6559675"/>
              <a:gd name="connsiteY7" fmla="*/ 2051245 h 2310045"/>
              <a:gd name="connsiteX8" fmla="*/ 1292231 w 6559675"/>
              <a:gd name="connsiteY8" fmla="*/ 2310045 h 2310045"/>
              <a:gd name="connsiteX9" fmla="*/ 1334698 w 6559675"/>
              <a:gd name="connsiteY9" fmla="*/ 2033414 h 2310045"/>
              <a:gd name="connsiteX0" fmla="*/ 1387100 w 6612077"/>
              <a:gd name="connsiteY0" fmla="*/ 2036495 h 2313126"/>
              <a:gd name="connsiteX1" fmla="*/ 348776 w 6612077"/>
              <a:gd name="connsiteY1" fmla="*/ 1650672 h 2313126"/>
              <a:gd name="connsiteX2" fmla="*/ 88753 w 6612077"/>
              <a:gd name="connsiteY2" fmla="*/ 701450 h 2313126"/>
              <a:gd name="connsiteX3" fmla="*/ 1372186 w 6612077"/>
              <a:gd name="connsiteY3" fmla="*/ 30172 h 2313126"/>
              <a:gd name="connsiteX4" fmla="*/ 5500432 w 6612077"/>
              <a:gd name="connsiteY4" fmla="*/ 198470 h 2313126"/>
              <a:gd name="connsiteX5" fmla="*/ 6612077 w 6612077"/>
              <a:gd name="connsiteY5" fmla="*/ 930536 h 2313126"/>
              <a:gd name="connsiteX6" fmla="*/ 6018356 w 6612077"/>
              <a:gd name="connsiteY6" fmla="*/ 1830532 h 2313126"/>
              <a:gd name="connsiteX7" fmla="*/ 2223214 w 6612077"/>
              <a:gd name="connsiteY7" fmla="*/ 2054326 h 2313126"/>
              <a:gd name="connsiteX8" fmla="*/ 1344633 w 6612077"/>
              <a:gd name="connsiteY8" fmla="*/ 2313126 h 2313126"/>
              <a:gd name="connsiteX9" fmla="*/ 1387100 w 6612077"/>
              <a:gd name="connsiteY9" fmla="*/ 2036495 h 2313126"/>
              <a:gd name="connsiteX0" fmla="*/ 1391247 w 6616224"/>
              <a:gd name="connsiteY0" fmla="*/ 2036495 h 2313126"/>
              <a:gd name="connsiteX1" fmla="*/ 352923 w 6616224"/>
              <a:gd name="connsiteY1" fmla="*/ 1650672 h 2313126"/>
              <a:gd name="connsiteX2" fmla="*/ 92900 w 6616224"/>
              <a:gd name="connsiteY2" fmla="*/ 701450 h 2313126"/>
              <a:gd name="connsiteX3" fmla="*/ 1376333 w 6616224"/>
              <a:gd name="connsiteY3" fmla="*/ 30172 h 2313126"/>
              <a:gd name="connsiteX4" fmla="*/ 5504579 w 6616224"/>
              <a:gd name="connsiteY4" fmla="*/ 198470 h 2313126"/>
              <a:gd name="connsiteX5" fmla="*/ 6616224 w 6616224"/>
              <a:gd name="connsiteY5" fmla="*/ 930536 h 2313126"/>
              <a:gd name="connsiteX6" fmla="*/ 6022503 w 6616224"/>
              <a:gd name="connsiteY6" fmla="*/ 1830532 h 2313126"/>
              <a:gd name="connsiteX7" fmla="*/ 2227361 w 6616224"/>
              <a:gd name="connsiteY7" fmla="*/ 2054326 h 2313126"/>
              <a:gd name="connsiteX8" fmla="*/ 1348780 w 6616224"/>
              <a:gd name="connsiteY8" fmla="*/ 2313126 h 2313126"/>
              <a:gd name="connsiteX9" fmla="*/ 1391247 w 6616224"/>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438885 w 6613429"/>
              <a:gd name="connsiteY0" fmla="*/ 2029150 h 2313126"/>
              <a:gd name="connsiteX1" fmla="*/ 350128 w 6613429"/>
              <a:gd name="connsiteY1" fmla="*/ 1650672 h 2313126"/>
              <a:gd name="connsiteX2" fmla="*/ 90105 w 6613429"/>
              <a:gd name="connsiteY2" fmla="*/ 701450 h 2313126"/>
              <a:gd name="connsiteX3" fmla="*/ 1373538 w 6613429"/>
              <a:gd name="connsiteY3" fmla="*/ 30172 h 2313126"/>
              <a:gd name="connsiteX4" fmla="*/ 5501784 w 6613429"/>
              <a:gd name="connsiteY4" fmla="*/ 198470 h 2313126"/>
              <a:gd name="connsiteX5" fmla="*/ 6613429 w 6613429"/>
              <a:gd name="connsiteY5" fmla="*/ 930536 h 2313126"/>
              <a:gd name="connsiteX6" fmla="*/ 6019708 w 6613429"/>
              <a:gd name="connsiteY6" fmla="*/ 1830532 h 2313126"/>
              <a:gd name="connsiteX7" fmla="*/ 2224566 w 6613429"/>
              <a:gd name="connsiteY7" fmla="*/ 2054326 h 2313126"/>
              <a:gd name="connsiteX8" fmla="*/ 1345985 w 6613429"/>
              <a:gd name="connsiteY8" fmla="*/ 2313126 h 2313126"/>
              <a:gd name="connsiteX9" fmla="*/ 1438885 w 6613429"/>
              <a:gd name="connsiteY9" fmla="*/ 2029150 h 2313126"/>
              <a:gd name="connsiteX0" fmla="*/ 1411781 w 6586325"/>
              <a:gd name="connsiteY0" fmla="*/ 2029150 h 2313126"/>
              <a:gd name="connsiteX1" fmla="*/ 323024 w 6586325"/>
              <a:gd name="connsiteY1" fmla="*/ 1650672 h 2313126"/>
              <a:gd name="connsiteX2" fmla="*/ 63001 w 6586325"/>
              <a:gd name="connsiteY2" fmla="*/ 701450 h 2313126"/>
              <a:gd name="connsiteX3" fmla="*/ 1346434 w 6586325"/>
              <a:gd name="connsiteY3" fmla="*/ 30172 h 2313126"/>
              <a:gd name="connsiteX4" fmla="*/ 5474680 w 6586325"/>
              <a:gd name="connsiteY4" fmla="*/ 198470 h 2313126"/>
              <a:gd name="connsiteX5" fmla="*/ 6586325 w 6586325"/>
              <a:gd name="connsiteY5" fmla="*/ 930536 h 2313126"/>
              <a:gd name="connsiteX6" fmla="*/ 5992604 w 6586325"/>
              <a:gd name="connsiteY6" fmla="*/ 1830532 h 2313126"/>
              <a:gd name="connsiteX7" fmla="*/ 2197462 w 6586325"/>
              <a:gd name="connsiteY7" fmla="*/ 2054326 h 2313126"/>
              <a:gd name="connsiteX8" fmla="*/ 1318881 w 6586325"/>
              <a:gd name="connsiteY8" fmla="*/ 2313126 h 2313126"/>
              <a:gd name="connsiteX9" fmla="*/ 1411781 w 6586325"/>
              <a:gd name="connsiteY9" fmla="*/ 2029150 h 2313126"/>
              <a:gd name="connsiteX0" fmla="*/ 1422251 w 6596795"/>
              <a:gd name="connsiteY0" fmla="*/ 2029150 h 2313126"/>
              <a:gd name="connsiteX1" fmla="*/ 333494 w 6596795"/>
              <a:gd name="connsiteY1" fmla="*/ 1650672 h 2313126"/>
              <a:gd name="connsiteX2" fmla="*/ 73471 w 6596795"/>
              <a:gd name="connsiteY2" fmla="*/ 701450 h 2313126"/>
              <a:gd name="connsiteX3" fmla="*/ 1356904 w 6596795"/>
              <a:gd name="connsiteY3" fmla="*/ 30172 h 2313126"/>
              <a:gd name="connsiteX4" fmla="*/ 5485150 w 6596795"/>
              <a:gd name="connsiteY4" fmla="*/ 198470 h 2313126"/>
              <a:gd name="connsiteX5" fmla="*/ 6596795 w 6596795"/>
              <a:gd name="connsiteY5" fmla="*/ 930536 h 2313126"/>
              <a:gd name="connsiteX6" fmla="*/ 6003074 w 6596795"/>
              <a:gd name="connsiteY6" fmla="*/ 1830532 h 2313126"/>
              <a:gd name="connsiteX7" fmla="*/ 2207932 w 6596795"/>
              <a:gd name="connsiteY7" fmla="*/ 2054326 h 2313126"/>
              <a:gd name="connsiteX8" fmla="*/ 1329351 w 6596795"/>
              <a:gd name="connsiteY8" fmla="*/ 2313126 h 2313126"/>
              <a:gd name="connsiteX9" fmla="*/ 1422251 w 6596795"/>
              <a:gd name="connsiteY9" fmla="*/ 2029150 h 2313126"/>
              <a:gd name="connsiteX0" fmla="*/ 1427107 w 6601651"/>
              <a:gd name="connsiteY0" fmla="*/ 2029150 h 2313126"/>
              <a:gd name="connsiteX1" fmla="*/ 338350 w 6601651"/>
              <a:gd name="connsiteY1" fmla="*/ 1650672 h 2313126"/>
              <a:gd name="connsiteX2" fmla="*/ 78327 w 6601651"/>
              <a:gd name="connsiteY2" fmla="*/ 701450 h 2313126"/>
              <a:gd name="connsiteX3" fmla="*/ 1361760 w 6601651"/>
              <a:gd name="connsiteY3" fmla="*/ 30172 h 2313126"/>
              <a:gd name="connsiteX4" fmla="*/ 5490006 w 6601651"/>
              <a:gd name="connsiteY4" fmla="*/ 198470 h 2313126"/>
              <a:gd name="connsiteX5" fmla="*/ 6601651 w 6601651"/>
              <a:gd name="connsiteY5" fmla="*/ 930536 h 2313126"/>
              <a:gd name="connsiteX6" fmla="*/ 6007930 w 6601651"/>
              <a:gd name="connsiteY6" fmla="*/ 1830532 h 2313126"/>
              <a:gd name="connsiteX7" fmla="*/ 2212788 w 6601651"/>
              <a:gd name="connsiteY7" fmla="*/ 2054326 h 2313126"/>
              <a:gd name="connsiteX8" fmla="*/ 1334207 w 6601651"/>
              <a:gd name="connsiteY8" fmla="*/ 2313126 h 2313126"/>
              <a:gd name="connsiteX9" fmla="*/ 1427107 w 6601651"/>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98750 w 6597644"/>
              <a:gd name="connsiteY0" fmla="*/ 2029150 h 2313126"/>
              <a:gd name="connsiteX1" fmla="*/ 298554 w 6597644"/>
              <a:gd name="connsiteY1" fmla="*/ 1654147 h 2313126"/>
              <a:gd name="connsiteX2" fmla="*/ 74320 w 6597644"/>
              <a:gd name="connsiteY2" fmla="*/ 701450 h 2313126"/>
              <a:gd name="connsiteX3" fmla="*/ 1357753 w 6597644"/>
              <a:gd name="connsiteY3" fmla="*/ 30172 h 2313126"/>
              <a:gd name="connsiteX4" fmla="*/ 5485999 w 6597644"/>
              <a:gd name="connsiteY4" fmla="*/ 198470 h 2313126"/>
              <a:gd name="connsiteX5" fmla="*/ 6597644 w 6597644"/>
              <a:gd name="connsiteY5" fmla="*/ 930536 h 2313126"/>
              <a:gd name="connsiteX6" fmla="*/ 6003923 w 6597644"/>
              <a:gd name="connsiteY6" fmla="*/ 1830532 h 2313126"/>
              <a:gd name="connsiteX7" fmla="*/ 2208781 w 6597644"/>
              <a:gd name="connsiteY7" fmla="*/ 2054326 h 2313126"/>
              <a:gd name="connsiteX8" fmla="*/ 1330200 w 6597644"/>
              <a:gd name="connsiteY8" fmla="*/ 2313126 h 2313126"/>
              <a:gd name="connsiteX9" fmla="*/ 1498750 w 65976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506919 w 6605813"/>
              <a:gd name="connsiteY0" fmla="*/ 2029150 h 2313126"/>
              <a:gd name="connsiteX1" fmla="*/ 306723 w 6605813"/>
              <a:gd name="connsiteY1" fmla="*/ 1654147 h 2313126"/>
              <a:gd name="connsiteX2" fmla="*/ 82489 w 6605813"/>
              <a:gd name="connsiteY2" fmla="*/ 701450 h 2313126"/>
              <a:gd name="connsiteX3" fmla="*/ 1365922 w 6605813"/>
              <a:gd name="connsiteY3" fmla="*/ 30172 h 2313126"/>
              <a:gd name="connsiteX4" fmla="*/ 5494168 w 6605813"/>
              <a:gd name="connsiteY4" fmla="*/ 198470 h 2313126"/>
              <a:gd name="connsiteX5" fmla="*/ 6605813 w 6605813"/>
              <a:gd name="connsiteY5" fmla="*/ 930536 h 2313126"/>
              <a:gd name="connsiteX6" fmla="*/ 6012092 w 6605813"/>
              <a:gd name="connsiteY6" fmla="*/ 1830532 h 2313126"/>
              <a:gd name="connsiteX7" fmla="*/ 2216950 w 6605813"/>
              <a:gd name="connsiteY7" fmla="*/ 2054326 h 2313126"/>
              <a:gd name="connsiteX8" fmla="*/ 1338369 w 6605813"/>
              <a:gd name="connsiteY8" fmla="*/ 2313126 h 2313126"/>
              <a:gd name="connsiteX9" fmla="*/ 1506919 w 6605813"/>
              <a:gd name="connsiteY9" fmla="*/ 2029150 h 231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813" h="2313126">
                <a:moveTo>
                  <a:pt x="1506919" y="2029150"/>
                </a:moveTo>
                <a:cubicBezTo>
                  <a:pt x="1417504" y="1839150"/>
                  <a:pt x="585881" y="1896278"/>
                  <a:pt x="306723" y="1654147"/>
                </a:cubicBezTo>
                <a:cubicBezTo>
                  <a:pt x="27565" y="1412016"/>
                  <a:pt x="-94044" y="972113"/>
                  <a:pt x="82489" y="701450"/>
                </a:cubicBezTo>
                <a:cubicBezTo>
                  <a:pt x="259022" y="430788"/>
                  <a:pt x="463975" y="114002"/>
                  <a:pt x="1365922" y="30172"/>
                </a:cubicBezTo>
                <a:cubicBezTo>
                  <a:pt x="2267869" y="-53658"/>
                  <a:pt x="4620853" y="48409"/>
                  <a:pt x="5494168" y="198470"/>
                </a:cubicBezTo>
                <a:cubicBezTo>
                  <a:pt x="6367483" y="348531"/>
                  <a:pt x="6547059" y="600421"/>
                  <a:pt x="6605813" y="930536"/>
                </a:cubicBezTo>
                <a:cubicBezTo>
                  <a:pt x="6583958" y="1261451"/>
                  <a:pt x="6667921" y="1584477"/>
                  <a:pt x="6012092" y="1830532"/>
                </a:cubicBezTo>
                <a:cubicBezTo>
                  <a:pt x="5356263" y="2076587"/>
                  <a:pt x="2425296" y="2046334"/>
                  <a:pt x="2216950" y="2054326"/>
                </a:cubicBezTo>
                <a:cubicBezTo>
                  <a:pt x="1882633" y="2207554"/>
                  <a:pt x="1465597" y="2294989"/>
                  <a:pt x="1338369" y="2313126"/>
                </a:cubicBezTo>
                <a:cubicBezTo>
                  <a:pt x="1524676" y="2124221"/>
                  <a:pt x="1506919" y="2029150"/>
                  <a:pt x="1506919" y="2029150"/>
                </a:cubicBezTo>
                <a:close/>
              </a:path>
            </a:pathLst>
          </a:custGeom>
          <a:solidFill>
            <a:schemeClr val="bg1"/>
          </a:solidFill>
          <a:ln w="190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2749E47-91E3-4256-A517-9E7E684EB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079" y="312630"/>
            <a:ext cx="5737538" cy="2989690"/>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097"/>
              <a:gd name="connsiteY0" fmla="*/ 2270200 h 2480730"/>
              <a:gd name="connsiteX1" fmla="*/ 495492 w 6769097"/>
              <a:gd name="connsiteY1" fmla="*/ 2141439 h 2480730"/>
              <a:gd name="connsiteX2" fmla="*/ 134625 w 6769097"/>
              <a:gd name="connsiteY2" fmla="*/ 1814494 h 2480730"/>
              <a:gd name="connsiteX3" fmla="*/ 36881 w 6769097"/>
              <a:gd name="connsiteY3" fmla="*/ 773214 h 2480730"/>
              <a:gd name="connsiteX4" fmla="*/ 721307 w 6769097"/>
              <a:gd name="connsiteY4" fmla="*/ 34910 h 2480730"/>
              <a:gd name="connsiteX5" fmla="*/ 5609353 w 6769097"/>
              <a:gd name="connsiteY5" fmla="*/ 127244 h 2480730"/>
              <a:gd name="connsiteX6" fmla="*/ 6768288 w 6769097"/>
              <a:gd name="connsiteY6" fmla="*/ 843902 h 2480730"/>
              <a:gd name="connsiteX7" fmla="*/ 5950733 w 6769097"/>
              <a:gd name="connsiteY7" fmla="*/ 2108306 h 2480730"/>
              <a:gd name="connsiteX8" fmla="*/ 2042119 w 6769097"/>
              <a:gd name="connsiteY8" fmla="*/ 2280687 h 2480730"/>
              <a:gd name="connsiteX9" fmla="*/ 1327444 w 6769097"/>
              <a:gd name="connsiteY9" fmla="*/ 2480730 h 2480730"/>
              <a:gd name="connsiteX10" fmla="*/ 1218613 w 6769097"/>
              <a:gd name="connsiteY10" fmla="*/ 2270200 h 2480730"/>
              <a:gd name="connsiteX0" fmla="*/ 1218613 w 6571897"/>
              <a:gd name="connsiteY0" fmla="*/ 2290477 h 2501007"/>
              <a:gd name="connsiteX1" fmla="*/ 495492 w 6571897"/>
              <a:gd name="connsiteY1" fmla="*/ 2161716 h 2501007"/>
              <a:gd name="connsiteX2" fmla="*/ 134625 w 6571897"/>
              <a:gd name="connsiteY2" fmla="*/ 1834771 h 2501007"/>
              <a:gd name="connsiteX3" fmla="*/ 36881 w 6571897"/>
              <a:gd name="connsiteY3" fmla="*/ 793491 h 2501007"/>
              <a:gd name="connsiteX4" fmla="*/ 721307 w 6571897"/>
              <a:gd name="connsiteY4" fmla="*/ 55187 h 2501007"/>
              <a:gd name="connsiteX5" fmla="*/ 5609353 w 6571897"/>
              <a:gd name="connsiteY5" fmla="*/ 147521 h 2501007"/>
              <a:gd name="connsiteX6" fmla="*/ 6563360 w 6571897"/>
              <a:gd name="connsiteY6" fmla="*/ 894996 h 2501007"/>
              <a:gd name="connsiteX7" fmla="*/ 5950733 w 6571897"/>
              <a:gd name="connsiteY7" fmla="*/ 2128583 h 2501007"/>
              <a:gd name="connsiteX8" fmla="*/ 2042119 w 6571897"/>
              <a:gd name="connsiteY8" fmla="*/ 2300964 h 2501007"/>
              <a:gd name="connsiteX9" fmla="*/ 1327444 w 6571897"/>
              <a:gd name="connsiteY9" fmla="*/ 2501007 h 2501007"/>
              <a:gd name="connsiteX10" fmla="*/ 1218613 w 6571897"/>
              <a:gd name="connsiteY10" fmla="*/ 2290477 h 2501007"/>
              <a:gd name="connsiteX0" fmla="*/ 1218613 w 6567563"/>
              <a:gd name="connsiteY0" fmla="*/ 2246415 h 2456945"/>
              <a:gd name="connsiteX1" fmla="*/ 495492 w 6567563"/>
              <a:gd name="connsiteY1" fmla="*/ 2117654 h 2456945"/>
              <a:gd name="connsiteX2" fmla="*/ 134625 w 6567563"/>
              <a:gd name="connsiteY2" fmla="*/ 1790709 h 2456945"/>
              <a:gd name="connsiteX3" fmla="*/ 36881 w 6567563"/>
              <a:gd name="connsiteY3" fmla="*/ 749429 h 2456945"/>
              <a:gd name="connsiteX4" fmla="*/ 721307 w 6567563"/>
              <a:gd name="connsiteY4" fmla="*/ 11125 h 2456945"/>
              <a:gd name="connsiteX5" fmla="*/ 5483243 w 6567563"/>
              <a:gd name="connsiteY5" fmla="*/ 342289 h 2456945"/>
              <a:gd name="connsiteX6" fmla="*/ 6563360 w 6567563"/>
              <a:gd name="connsiteY6" fmla="*/ 850934 h 2456945"/>
              <a:gd name="connsiteX7" fmla="*/ 5950733 w 6567563"/>
              <a:gd name="connsiteY7" fmla="*/ 2084521 h 2456945"/>
              <a:gd name="connsiteX8" fmla="*/ 2042119 w 6567563"/>
              <a:gd name="connsiteY8" fmla="*/ 2256902 h 2456945"/>
              <a:gd name="connsiteX9" fmla="*/ 1327444 w 6567563"/>
              <a:gd name="connsiteY9" fmla="*/ 2456945 h 2456945"/>
              <a:gd name="connsiteX10" fmla="*/ 1218613 w 6567563"/>
              <a:gd name="connsiteY10" fmla="*/ 2246415 h 2456945"/>
              <a:gd name="connsiteX0" fmla="*/ 1261070 w 6608712"/>
              <a:gd name="connsiteY0" fmla="*/ 2071877 h 2282407"/>
              <a:gd name="connsiteX1" fmla="*/ 537949 w 6608712"/>
              <a:gd name="connsiteY1" fmla="*/ 1943116 h 2282407"/>
              <a:gd name="connsiteX2" fmla="*/ 177082 w 6608712"/>
              <a:gd name="connsiteY2" fmla="*/ 1616171 h 2282407"/>
              <a:gd name="connsiteX3" fmla="*/ 79338 w 6608712"/>
              <a:gd name="connsiteY3" fmla="*/ 574891 h 2282407"/>
              <a:gd name="connsiteX4" fmla="*/ 1347021 w 6608712"/>
              <a:gd name="connsiteY4" fmla="*/ 21487 h 2282407"/>
              <a:gd name="connsiteX5" fmla="*/ 5525700 w 6608712"/>
              <a:gd name="connsiteY5" fmla="*/ 167751 h 2282407"/>
              <a:gd name="connsiteX6" fmla="*/ 6605817 w 6608712"/>
              <a:gd name="connsiteY6" fmla="*/ 676396 h 2282407"/>
              <a:gd name="connsiteX7" fmla="*/ 5993190 w 6608712"/>
              <a:gd name="connsiteY7" fmla="*/ 1909983 h 2282407"/>
              <a:gd name="connsiteX8" fmla="*/ 2084576 w 6608712"/>
              <a:gd name="connsiteY8" fmla="*/ 2082364 h 2282407"/>
              <a:gd name="connsiteX9" fmla="*/ 1369901 w 6608712"/>
              <a:gd name="connsiteY9" fmla="*/ 2282407 h 2282407"/>
              <a:gd name="connsiteX10" fmla="*/ 1261070 w 6608712"/>
              <a:gd name="connsiteY10" fmla="*/ 2071877 h 2282407"/>
              <a:gd name="connsiteX0" fmla="*/ 1223256 w 6570898"/>
              <a:gd name="connsiteY0" fmla="*/ 2072393 h 2282923"/>
              <a:gd name="connsiteX1" fmla="*/ 500135 w 6570898"/>
              <a:gd name="connsiteY1" fmla="*/ 1943632 h 2282923"/>
              <a:gd name="connsiteX2" fmla="*/ 139268 w 6570898"/>
              <a:gd name="connsiteY2" fmla="*/ 1616687 h 2282923"/>
              <a:gd name="connsiteX3" fmla="*/ 88816 w 6570898"/>
              <a:gd name="connsiteY3" fmla="*/ 583111 h 2282923"/>
              <a:gd name="connsiteX4" fmla="*/ 1309207 w 6570898"/>
              <a:gd name="connsiteY4" fmla="*/ 22003 h 2282923"/>
              <a:gd name="connsiteX5" fmla="*/ 5487886 w 6570898"/>
              <a:gd name="connsiteY5" fmla="*/ 168267 h 2282923"/>
              <a:gd name="connsiteX6" fmla="*/ 6568003 w 6570898"/>
              <a:gd name="connsiteY6" fmla="*/ 676912 h 2282923"/>
              <a:gd name="connsiteX7" fmla="*/ 5955376 w 6570898"/>
              <a:gd name="connsiteY7" fmla="*/ 1910499 h 2282923"/>
              <a:gd name="connsiteX8" fmla="*/ 2046762 w 6570898"/>
              <a:gd name="connsiteY8" fmla="*/ 2082880 h 2282923"/>
              <a:gd name="connsiteX9" fmla="*/ 1332087 w 6570898"/>
              <a:gd name="connsiteY9" fmla="*/ 2282923 h 2282923"/>
              <a:gd name="connsiteX10" fmla="*/ 1223256 w 6570898"/>
              <a:gd name="connsiteY10" fmla="*/ 2072393 h 2282923"/>
              <a:gd name="connsiteX0" fmla="*/ 1223256 w 6602187"/>
              <a:gd name="connsiteY0" fmla="*/ 2076033 h 2286563"/>
              <a:gd name="connsiteX1" fmla="*/ 500135 w 6602187"/>
              <a:gd name="connsiteY1" fmla="*/ 1947272 h 2286563"/>
              <a:gd name="connsiteX2" fmla="*/ 139268 w 6602187"/>
              <a:gd name="connsiteY2" fmla="*/ 1620327 h 2286563"/>
              <a:gd name="connsiteX3" fmla="*/ 88816 w 6602187"/>
              <a:gd name="connsiteY3" fmla="*/ 586751 h 2286563"/>
              <a:gd name="connsiteX4" fmla="*/ 1309207 w 6602187"/>
              <a:gd name="connsiteY4" fmla="*/ 25643 h 2286563"/>
              <a:gd name="connsiteX5" fmla="*/ 5487886 w 6602187"/>
              <a:gd name="connsiteY5" fmla="*/ 171907 h 2286563"/>
              <a:gd name="connsiteX6" fmla="*/ 6599531 w 6602187"/>
              <a:gd name="connsiteY6" fmla="*/ 850044 h 2286563"/>
              <a:gd name="connsiteX7" fmla="*/ 5955376 w 6602187"/>
              <a:gd name="connsiteY7" fmla="*/ 1914139 h 2286563"/>
              <a:gd name="connsiteX8" fmla="*/ 2046762 w 6602187"/>
              <a:gd name="connsiteY8" fmla="*/ 2086520 h 2286563"/>
              <a:gd name="connsiteX9" fmla="*/ 1332087 w 6602187"/>
              <a:gd name="connsiteY9" fmla="*/ 2286563 h 2286563"/>
              <a:gd name="connsiteX10" fmla="*/ 1223256 w 6602187"/>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23012"/>
              <a:gd name="connsiteY0" fmla="*/ 2076033 h 2286563"/>
              <a:gd name="connsiteX1" fmla="*/ 500135 w 6623012"/>
              <a:gd name="connsiteY1" fmla="*/ 1947272 h 2286563"/>
              <a:gd name="connsiteX2" fmla="*/ 139268 w 6623012"/>
              <a:gd name="connsiteY2" fmla="*/ 1620327 h 2286563"/>
              <a:gd name="connsiteX3" fmla="*/ 88816 w 6623012"/>
              <a:gd name="connsiteY3" fmla="*/ 586751 h 2286563"/>
              <a:gd name="connsiteX4" fmla="*/ 1309207 w 6623012"/>
              <a:gd name="connsiteY4" fmla="*/ 25643 h 2286563"/>
              <a:gd name="connsiteX5" fmla="*/ 5487886 w 6623012"/>
              <a:gd name="connsiteY5" fmla="*/ 171907 h 2286563"/>
              <a:gd name="connsiteX6" fmla="*/ 6599531 w 6623012"/>
              <a:gd name="connsiteY6" fmla="*/ 850044 h 2286563"/>
              <a:gd name="connsiteX7" fmla="*/ 5955376 w 6623012"/>
              <a:gd name="connsiteY7" fmla="*/ 1914139 h 2286563"/>
              <a:gd name="connsiteX8" fmla="*/ 2046762 w 6623012"/>
              <a:gd name="connsiteY8" fmla="*/ 2086520 h 2286563"/>
              <a:gd name="connsiteX9" fmla="*/ 1332087 w 6623012"/>
              <a:gd name="connsiteY9" fmla="*/ 2286563 h 2286563"/>
              <a:gd name="connsiteX10" fmla="*/ 1223256 w 6623012"/>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00330"/>
              <a:gd name="connsiteY0" fmla="*/ 2077382 h 2287912"/>
              <a:gd name="connsiteX1" fmla="*/ 500135 w 6600330"/>
              <a:gd name="connsiteY1" fmla="*/ 1948621 h 2287912"/>
              <a:gd name="connsiteX2" fmla="*/ 139268 w 6600330"/>
              <a:gd name="connsiteY2" fmla="*/ 1621676 h 2287912"/>
              <a:gd name="connsiteX3" fmla="*/ 88816 w 6600330"/>
              <a:gd name="connsiteY3" fmla="*/ 588100 h 2287912"/>
              <a:gd name="connsiteX4" fmla="*/ 1309207 w 6600330"/>
              <a:gd name="connsiteY4" fmla="*/ 26992 h 2287912"/>
              <a:gd name="connsiteX5" fmla="*/ 5487886 w 6600330"/>
              <a:gd name="connsiteY5" fmla="*/ 173256 h 2287912"/>
              <a:gd name="connsiteX6" fmla="*/ 6599531 w 6600330"/>
              <a:gd name="connsiteY6" fmla="*/ 905322 h 2287912"/>
              <a:gd name="connsiteX7" fmla="*/ 5955376 w 6600330"/>
              <a:gd name="connsiteY7" fmla="*/ 1915488 h 2287912"/>
              <a:gd name="connsiteX8" fmla="*/ 2046762 w 6600330"/>
              <a:gd name="connsiteY8" fmla="*/ 2087869 h 2287912"/>
              <a:gd name="connsiteX9" fmla="*/ 1332087 w 6600330"/>
              <a:gd name="connsiteY9" fmla="*/ 2287912 h 2287912"/>
              <a:gd name="connsiteX10" fmla="*/ 1223256 w 6600330"/>
              <a:gd name="connsiteY10" fmla="*/ 2077382 h 2287912"/>
              <a:gd name="connsiteX0" fmla="*/ 1236982 w 6614056"/>
              <a:gd name="connsiteY0" fmla="*/ 2077382 h 2287912"/>
              <a:gd name="connsiteX1" fmla="*/ 513861 w 6614056"/>
              <a:gd name="connsiteY1" fmla="*/ 1948621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325239 w 6614056"/>
              <a:gd name="connsiteY0" fmla="*/ 2062693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25239 w 6614056"/>
              <a:gd name="connsiteY10" fmla="*/ 2062693 h 2287912"/>
              <a:gd name="connsiteX0" fmla="*/ 1350455 w 6614056"/>
              <a:gd name="connsiteY0" fmla="*/ 2033314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50455 w 6614056"/>
              <a:gd name="connsiteY10" fmla="*/ 2033314 h 2287912"/>
              <a:gd name="connsiteX0" fmla="*/ 1351015 w 6614616"/>
              <a:gd name="connsiteY0" fmla="*/ 2033314 h 2287912"/>
              <a:gd name="connsiteX1" fmla="*/ 527030 w 6614616"/>
              <a:gd name="connsiteY1" fmla="*/ 1816418 h 2287912"/>
              <a:gd name="connsiteX2" fmla="*/ 115730 w 6614616"/>
              <a:gd name="connsiteY2" fmla="*/ 1423371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1015 w 6614616"/>
              <a:gd name="connsiteY0" fmla="*/ 2033314 h 2287912"/>
              <a:gd name="connsiteX1" fmla="*/ 527030 w 6614616"/>
              <a:gd name="connsiteY1" fmla="*/ 1816418 h 2287912"/>
              <a:gd name="connsiteX2" fmla="*/ 115730 w 6614616"/>
              <a:gd name="connsiteY2" fmla="*/ 1342580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060489 w 6614057"/>
              <a:gd name="connsiteY8" fmla="*/ 2087869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123530 w 6614057"/>
              <a:gd name="connsiteY8" fmla="*/ 2058491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6451"/>
              <a:gd name="connsiteY0" fmla="*/ 2033314 h 2287912"/>
              <a:gd name="connsiteX1" fmla="*/ 513863 w 6616451"/>
              <a:gd name="connsiteY1" fmla="*/ 1765006 h 2287912"/>
              <a:gd name="connsiteX2" fmla="*/ 115171 w 6616451"/>
              <a:gd name="connsiteY2" fmla="*/ 1342580 h 2287912"/>
              <a:gd name="connsiteX3" fmla="*/ 102543 w 6616451"/>
              <a:gd name="connsiteY3" fmla="*/ 588100 h 2287912"/>
              <a:gd name="connsiteX4" fmla="*/ 1322934 w 6616451"/>
              <a:gd name="connsiteY4" fmla="*/ 26992 h 2287912"/>
              <a:gd name="connsiteX5" fmla="*/ 5501613 w 6616451"/>
              <a:gd name="connsiteY5" fmla="*/ 173256 h 2287912"/>
              <a:gd name="connsiteX6" fmla="*/ 6613258 w 6616451"/>
              <a:gd name="connsiteY6" fmla="*/ 905322 h 2287912"/>
              <a:gd name="connsiteX7" fmla="*/ 6032145 w 6616451"/>
              <a:gd name="connsiteY7" fmla="*/ 1856731 h 2287912"/>
              <a:gd name="connsiteX8" fmla="*/ 2224395 w 6616451"/>
              <a:gd name="connsiteY8" fmla="*/ 2029112 h 2287912"/>
              <a:gd name="connsiteX9" fmla="*/ 1345814 w 6616451"/>
              <a:gd name="connsiteY9" fmla="*/ 2287912 h 2287912"/>
              <a:gd name="connsiteX10" fmla="*/ 1350456 w 6616451"/>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32145 w 6614057"/>
              <a:gd name="connsiteY7" fmla="*/ 1856731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19537 w 6614057"/>
              <a:gd name="connsiteY7" fmla="*/ 180531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3258"/>
              <a:gd name="connsiteY0" fmla="*/ 2033314 h 2287912"/>
              <a:gd name="connsiteX1" fmla="*/ 513863 w 6613258"/>
              <a:gd name="connsiteY1" fmla="*/ 1765006 h 2287912"/>
              <a:gd name="connsiteX2" fmla="*/ 115171 w 6613258"/>
              <a:gd name="connsiteY2" fmla="*/ 1342580 h 2287912"/>
              <a:gd name="connsiteX3" fmla="*/ 102543 w 6613258"/>
              <a:gd name="connsiteY3" fmla="*/ 588100 h 2287912"/>
              <a:gd name="connsiteX4" fmla="*/ 1322934 w 6613258"/>
              <a:gd name="connsiteY4" fmla="*/ 26992 h 2287912"/>
              <a:gd name="connsiteX5" fmla="*/ 5501613 w 6613258"/>
              <a:gd name="connsiteY5" fmla="*/ 173256 h 2287912"/>
              <a:gd name="connsiteX6" fmla="*/ 6613258 w 6613258"/>
              <a:gd name="connsiteY6" fmla="*/ 905322 h 2287912"/>
              <a:gd name="connsiteX7" fmla="*/ 6019537 w 6613258"/>
              <a:gd name="connsiteY7" fmla="*/ 1805318 h 2287912"/>
              <a:gd name="connsiteX8" fmla="*/ 2224395 w 6613258"/>
              <a:gd name="connsiteY8" fmla="*/ 2029112 h 2287912"/>
              <a:gd name="connsiteX9" fmla="*/ 1345814 w 6613258"/>
              <a:gd name="connsiteY9" fmla="*/ 2287912 h 2287912"/>
              <a:gd name="connsiteX10" fmla="*/ 1350456 w 6613258"/>
              <a:gd name="connsiteY10" fmla="*/ 2033314 h 2287912"/>
              <a:gd name="connsiteX0" fmla="*/ 1352720 w 6615522"/>
              <a:gd name="connsiteY0" fmla="*/ 2033314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52720 w 6615522"/>
              <a:gd name="connsiteY10" fmla="*/ 2033314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2284 w 6617261"/>
              <a:gd name="connsiteY0" fmla="*/ 2011281 h 2287912"/>
              <a:gd name="connsiteX1" fmla="*/ 606122 w 6617261"/>
              <a:gd name="connsiteY1" fmla="*/ 1728283 h 2287912"/>
              <a:gd name="connsiteX2" fmla="*/ 119174 w 6617261"/>
              <a:gd name="connsiteY2" fmla="*/ 1342580 h 2287912"/>
              <a:gd name="connsiteX3" fmla="*/ 106546 w 6617261"/>
              <a:gd name="connsiteY3" fmla="*/ 588100 h 2287912"/>
              <a:gd name="connsiteX4" fmla="*/ 1326937 w 6617261"/>
              <a:gd name="connsiteY4" fmla="*/ 26992 h 2287912"/>
              <a:gd name="connsiteX5" fmla="*/ 5505616 w 6617261"/>
              <a:gd name="connsiteY5" fmla="*/ 173256 h 2287912"/>
              <a:gd name="connsiteX6" fmla="*/ 6617261 w 6617261"/>
              <a:gd name="connsiteY6" fmla="*/ 905322 h 2287912"/>
              <a:gd name="connsiteX7" fmla="*/ 6023540 w 6617261"/>
              <a:gd name="connsiteY7" fmla="*/ 1805318 h 2287912"/>
              <a:gd name="connsiteX8" fmla="*/ 2228398 w 6617261"/>
              <a:gd name="connsiteY8" fmla="*/ 2029112 h 2287912"/>
              <a:gd name="connsiteX9" fmla="*/ 1349817 w 6617261"/>
              <a:gd name="connsiteY9" fmla="*/ 2287912 h 2287912"/>
              <a:gd name="connsiteX10" fmla="*/ 1392284 w 6617261"/>
              <a:gd name="connsiteY10" fmla="*/ 2011281 h 2287912"/>
              <a:gd name="connsiteX0" fmla="*/ 1382461 w 6607438"/>
              <a:gd name="connsiteY0" fmla="*/ 2011281 h 2287912"/>
              <a:gd name="connsiteX1" fmla="*/ 596299 w 6607438"/>
              <a:gd name="connsiteY1" fmla="*/ 1728283 h 2287912"/>
              <a:gd name="connsiteX2" fmla="*/ 134568 w 6607438"/>
              <a:gd name="connsiteY2" fmla="*/ 1291168 h 2287912"/>
              <a:gd name="connsiteX3" fmla="*/ 96723 w 6607438"/>
              <a:gd name="connsiteY3" fmla="*/ 588100 h 2287912"/>
              <a:gd name="connsiteX4" fmla="*/ 1317114 w 6607438"/>
              <a:gd name="connsiteY4" fmla="*/ 26992 h 2287912"/>
              <a:gd name="connsiteX5" fmla="*/ 5495793 w 6607438"/>
              <a:gd name="connsiteY5" fmla="*/ 173256 h 2287912"/>
              <a:gd name="connsiteX6" fmla="*/ 6607438 w 6607438"/>
              <a:gd name="connsiteY6" fmla="*/ 905322 h 2287912"/>
              <a:gd name="connsiteX7" fmla="*/ 6013717 w 6607438"/>
              <a:gd name="connsiteY7" fmla="*/ 1805318 h 2287912"/>
              <a:gd name="connsiteX8" fmla="*/ 2218575 w 6607438"/>
              <a:gd name="connsiteY8" fmla="*/ 2029112 h 2287912"/>
              <a:gd name="connsiteX9" fmla="*/ 1339994 w 6607438"/>
              <a:gd name="connsiteY9" fmla="*/ 2287912 h 2287912"/>
              <a:gd name="connsiteX10" fmla="*/ 1382461 w 6607438"/>
              <a:gd name="connsiteY10" fmla="*/ 2011281 h 2287912"/>
              <a:gd name="connsiteX0" fmla="*/ 1346619 w 6571596"/>
              <a:gd name="connsiteY0" fmla="*/ 2009705 h 2286336"/>
              <a:gd name="connsiteX1" fmla="*/ 560457 w 6571596"/>
              <a:gd name="connsiteY1" fmla="*/ 1726707 h 2286336"/>
              <a:gd name="connsiteX2" fmla="*/ 98726 w 6571596"/>
              <a:gd name="connsiteY2" fmla="*/ 1289592 h 2286336"/>
              <a:gd name="connsiteX3" fmla="*/ 111313 w 6571596"/>
              <a:gd name="connsiteY3" fmla="*/ 564490 h 2286336"/>
              <a:gd name="connsiteX4" fmla="*/ 1281272 w 6571596"/>
              <a:gd name="connsiteY4" fmla="*/ 25416 h 2286336"/>
              <a:gd name="connsiteX5" fmla="*/ 5459951 w 6571596"/>
              <a:gd name="connsiteY5" fmla="*/ 171680 h 2286336"/>
              <a:gd name="connsiteX6" fmla="*/ 6571596 w 6571596"/>
              <a:gd name="connsiteY6" fmla="*/ 903746 h 2286336"/>
              <a:gd name="connsiteX7" fmla="*/ 5977875 w 6571596"/>
              <a:gd name="connsiteY7" fmla="*/ 1803742 h 2286336"/>
              <a:gd name="connsiteX8" fmla="*/ 2182733 w 6571596"/>
              <a:gd name="connsiteY8" fmla="*/ 2027536 h 2286336"/>
              <a:gd name="connsiteX9" fmla="*/ 1304152 w 6571596"/>
              <a:gd name="connsiteY9" fmla="*/ 2286336 h 2286336"/>
              <a:gd name="connsiteX10" fmla="*/ 1346619 w 6571596"/>
              <a:gd name="connsiteY10" fmla="*/ 2009705 h 2286336"/>
              <a:gd name="connsiteX0" fmla="*/ 1335993 w 6560970"/>
              <a:gd name="connsiteY0" fmla="*/ 2009705 h 2286336"/>
              <a:gd name="connsiteX1" fmla="*/ 549831 w 6560970"/>
              <a:gd name="connsiteY1" fmla="*/ 1726707 h 2286336"/>
              <a:gd name="connsiteX2" fmla="*/ 88100 w 6560970"/>
              <a:gd name="connsiteY2" fmla="*/ 1289592 h 2286336"/>
              <a:gd name="connsiteX3" fmla="*/ 100687 w 6560970"/>
              <a:gd name="connsiteY3" fmla="*/ 564490 h 2286336"/>
              <a:gd name="connsiteX4" fmla="*/ 1270646 w 6560970"/>
              <a:gd name="connsiteY4" fmla="*/ 25416 h 2286336"/>
              <a:gd name="connsiteX5" fmla="*/ 5449325 w 6560970"/>
              <a:gd name="connsiteY5" fmla="*/ 171680 h 2286336"/>
              <a:gd name="connsiteX6" fmla="*/ 6560970 w 6560970"/>
              <a:gd name="connsiteY6" fmla="*/ 903746 h 2286336"/>
              <a:gd name="connsiteX7" fmla="*/ 5967249 w 6560970"/>
              <a:gd name="connsiteY7" fmla="*/ 1803742 h 2286336"/>
              <a:gd name="connsiteX8" fmla="*/ 2172107 w 6560970"/>
              <a:gd name="connsiteY8" fmla="*/ 2027536 h 2286336"/>
              <a:gd name="connsiteX9" fmla="*/ 1293526 w 6560970"/>
              <a:gd name="connsiteY9" fmla="*/ 2286336 h 2286336"/>
              <a:gd name="connsiteX10" fmla="*/ 1335993 w 6560970"/>
              <a:gd name="connsiteY10" fmla="*/ 2009705 h 2286336"/>
              <a:gd name="connsiteX0" fmla="*/ 1320449 w 6545426"/>
              <a:gd name="connsiteY0" fmla="*/ 2009705 h 2286336"/>
              <a:gd name="connsiteX1" fmla="*/ 534287 w 6545426"/>
              <a:gd name="connsiteY1" fmla="*/ 1726707 h 2286336"/>
              <a:gd name="connsiteX2" fmla="*/ 72556 w 6545426"/>
              <a:gd name="connsiteY2" fmla="*/ 1289592 h 2286336"/>
              <a:gd name="connsiteX3" fmla="*/ 85143 w 6545426"/>
              <a:gd name="connsiteY3" fmla="*/ 564490 h 2286336"/>
              <a:gd name="connsiteX4" fmla="*/ 1255102 w 6545426"/>
              <a:gd name="connsiteY4" fmla="*/ 25416 h 2286336"/>
              <a:gd name="connsiteX5" fmla="*/ 5433781 w 6545426"/>
              <a:gd name="connsiteY5" fmla="*/ 171680 h 2286336"/>
              <a:gd name="connsiteX6" fmla="*/ 6545426 w 6545426"/>
              <a:gd name="connsiteY6" fmla="*/ 903746 h 2286336"/>
              <a:gd name="connsiteX7" fmla="*/ 5951705 w 6545426"/>
              <a:gd name="connsiteY7" fmla="*/ 1803742 h 2286336"/>
              <a:gd name="connsiteX8" fmla="*/ 2156563 w 6545426"/>
              <a:gd name="connsiteY8" fmla="*/ 2027536 h 2286336"/>
              <a:gd name="connsiteX9" fmla="*/ 1277982 w 6545426"/>
              <a:gd name="connsiteY9" fmla="*/ 2286336 h 2286336"/>
              <a:gd name="connsiteX10" fmla="*/ 1320449 w 6545426"/>
              <a:gd name="connsiteY10" fmla="*/ 2009705 h 2286336"/>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261706 w 6486683"/>
              <a:gd name="connsiteY0" fmla="*/ 2028838 h 2305469"/>
              <a:gd name="connsiteX1" fmla="*/ 475544 w 6486683"/>
              <a:gd name="connsiteY1" fmla="*/ 1745840 h 2305469"/>
              <a:gd name="connsiteX2" fmla="*/ 26400 w 6486683"/>
              <a:gd name="connsiteY2" fmla="*/ 583623 h 2305469"/>
              <a:gd name="connsiteX3" fmla="*/ 1246792 w 6486683"/>
              <a:gd name="connsiteY3" fmla="*/ 22515 h 2305469"/>
              <a:gd name="connsiteX4" fmla="*/ 5375038 w 6486683"/>
              <a:gd name="connsiteY4" fmla="*/ 190813 h 2305469"/>
              <a:gd name="connsiteX5" fmla="*/ 6486683 w 6486683"/>
              <a:gd name="connsiteY5" fmla="*/ 922879 h 2305469"/>
              <a:gd name="connsiteX6" fmla="*/ 5892962 w 6486683"/>
              <a:gd name="connsiteY6" fmla="*/ 1822875 h 2305469"/>
              <a:gd name="connsiteX7" fmla="*/ 2097820 w 6486683"/>
              <a:gd name="connsiteY7" fmla="*/ 2046669 h 2305469"/>
              <a:gd name="connsiteX8" fmla="*/ 1219239 w 6486683"/>
              <a:gd name="connsiteY8" fmla="*/ 2305469 h 2305469"/>
              <a:gd name="connsiteX9" fmla="*/ 1261706 w 6486683"/>
              <a:gd name="connsiteY9" fmla="*/ 2028838 h 2305469"/>
              <a:gd name="connsiteX0" fmla="*/ 1278912 w 6503889"/>
              <a:gd name="connsiteY0" fmla="*/ 2028838 h 2305469"/>
              <a:gd name="connsiteX1" fmla="*/ 366669 w 6503889"/>
              <a:gd name="connsiteY1" fmla="*/ 1650360 h 2305469"/>
              <a:gd name="connsiteX2" fmla="*/ 43606 w 6503889"/>
              <a:gd name="connsiteY2" fmla="*/ 583623 h 2305469"/>
              <a:gd name="connsiteX3" fmla="*/ 1263998 w 6503889"/>
              <a:gd name="connsiteY3" fmla="*/ 22515 h 2305469"/>
              <a:gd name="connsiteX4" fmla="*/ 5392244 w 6503889"/>
              <a:gd name="connsiteY4" fmla="*/ 190813 h 2305469"/>
              <a:gd name="connsiteX5" fmla="*/ 6503889 w 6503889"/>
              <a:gd name="connsiteY5" fmla="*/ 922879 h 2305469"/>
              <a:gd name="connsiteX6" fmla="*/ 5910168 w 6503889"/>
              <a:gd name="connsiteY6" fmla="*/ 1822875 h 2305469"/>
              <a:gd name="connsiteX7" fmla="*/ 2115026 w 6503889"/>
              <a:gd name="connsiteY7" fmla="*/ 2046669 h 2305469"/>
              <a:gd name="connsiteX8" fmla="*/ 1236445 w 6503889"/>
              <a:gd name="connsiteY8" fmla="*/ 2305469 h 2305469"/>
              <a:gd name="connsiteX9" fmla="*/ 1278912 w 6503889"/>
              <a:gd name="connsiteY9" fmla="*/ 2028838 h 2305469"/>
              <a:gd name="connsiteX0" fmla="*/ 1306915 w 6531892"/>
              <a:gd name="connsiteY0" fmla="*/ 2028838 h 2305469"/>
              <a:gd name="connsiteX1" fmla="*/ 268591 w 6531892"/>
              <a:gd name="connsiteY1" fmla="*/ 1643015 h 2305469"/>
              <a:gd name="connsiteX2" fmla="*/ 71609 w 6531892"/>
              <a:gd name="connsiteY2" fmla="*/ 583623 h 2305469"/>
              <a:gd name="connsiteX3" fmla="*/ 1292001 w 6531892"/>
              <a:gd name="connsiteY3" fmla="*/ 22515 h 2305469"/>
              <a:gd name="connsiteX4" fmla="*/ 5420247 w 6531892"/>
              <a:gd name="connsiteY4" fmla="*/ 190813 h 2305469"/>
              <a:gd name="connsiteX5" fmla="*/ 6531892 w 6531892"/>
              <a:gd name="connsiteY5" fmla="*/ 922879 h 2305469"/>
              <a:gd name="connsiteX6" fmla="*/ 5938171 w 6531892"/>
              <a:gd name="connsiteY6" fmla="*/ 1822875 h 2305469"/>
              <a:gd name="connsiteX7" fmla="*/ 2143029 w 6531892"/>
              <a:gd name="connsiteY7" fmla="*/ 2046669 h 2305469"/>
              <a:gd name="connsiteX8" fmla="*/ 1264448 w 6531892"/>
              <a:gd name="connsiteY8" fmla="*/ 2305469 h 2305469"/>
              <a:gd name="connsiteX9" fmla="*/ 1306915 w 6531892"/>
              <a:gd name="connsiteY9" fmla="*/ 2028838 h 2305469"/>
              <a:gd name="connsiteX0" fmla="*/ 1322733 w 6547710"/>
              <a:gd name="connsiteY0" fmla="*/ 2028838 h 2305469"/>
              <a:gd name="connsiteX1" fmla="*/ 284409 w 6547710"/>
              <a:gd name="connsiteY1" fmla="*/ 1643015 h 2305469"/>
              <a:gd name="connsiteX2" fmla="*/ 87427 w 6547710"/>
              <a:gd name="connsiteY2" fmla="*/ 583623 h 2305469"/>
              <a:gd name="connsiteX3" fmla="*/ 1307819 w 6547710"/>
              <a:gd name="connsiteY3" fmla="*/ 22515 h 2305469"/>
              <a:gd name="connsiteX4" fmla="*/ 5436065 w 6547710"/>
              <a:gd name="connsiteY4" fmla="*/ 190813 h 2305469"/>
              <a:gd name="connsiteX5" fmla="*/ 6547710 w 6547710"/>
              <a:gd name="connsiteY5" fmla="*/ 922879 h 2305469"/>
              <a:gd name="connsiteX6" fmla="*/ 5953989 w 6547710"/>
              <a:gd name="connsiteY6" fmla="*/ 1822875 h 2305469"/>
              <a:gd name="connsiteX7" fmla="*/ 2158847 w 6547710"/>
              <a:gd name="connsiteY7" fmla="*/ 2046669 h 2305469"/>
              <a:gd name="connsiteX8" fmla="*/ 1280266 w 6547710"/>
              <a:gd name="connsiteY8" fmla="*/ 2305469 h 2305469"/>
              <a:gd name="connsiteX9" fmla="*/ 1322733 w 6547710"/>
              <a:gd name="connsiteY9" fmla="*/ 2028838 h 2305469"/>
              <a:gd name="connsiteX0" fmla="*/ 1350725 w 6575702"/>
              <a:gd name="connsiteY0" fmla="*/ 2028838 h 2305469"/>
              <a:gd name="connsiteX1" fmla="*/ 312401 w 6575702"/>
              <a:gd name="connsiteY1" fmla="*/ 1643015 h 2305469"/>
              <a:gd name="connsiteX2" fmla="*/ 115419 w 6575702"/>
              <a:gd name="connsiteY2" fmla="*/ 583623 h 2305469"/>
              <a:gd name="connsiteX3" fmla="*/ 1335811 w 6575702"/>
              <a:gd name="connsiteY3" fmla="*/ 22515 h 2305469"/>
              <a:gd name="connsiteX4" fmla="*/ 5464057 w 6575702"/>
              <a:gd name="connsiteY4" fmla="*/ 190813 h 2305469"/>
              <a:gd name="connsiteX5" fmla="*/ 6575702 w 6575702"/>
              <a:gd name="connsiteY5" fmla="*/ 922879 h 2305469"/>
              <a:gd name="connsiteX6" fmla="*/ 5981981 w 6575702"/>
              <a:gd name="connsiteY6" fmla="*/ 1822875 h 2305469"/>
              <a:gd name="connsiteX7" fmla="*/ 2186839 w 6575702"/>
              <a:gd name="connsiteY7" fmla="*/ 2046669 h 2305469"/>
              <a:gd name="connsiteX8" fmla="*/ 1308258 w 6575702"/>
              <a:gd name="connsiteY8" fmla="*/ 2305469 h 2305469"/>
              <a:gd name="connsiteX9" fmla="*/ 1350725 w 6575702"/>
              <a:gd name="connsiteY9" fmla="*/ 2028838 h 2305469"/>
              <a:gd name="connsiteX0" fmla="*/ 1334698 w 6559675"/>
              <a:gd name="connsiteY0" fmla="*/ 2033414 h 2310045"/>
              <a:gd name="connsiteX1" fmla="*/ 296374 w 6559675"/>
              <a:gd name="connsiteY1" fmla="*/ 1647591 h 2310045"/>
              <a:gd name="connsiteX2" fmla="*/ 99392 w 6559675"/>
              <a:gd name="connsiteY2" fmla="*/ 654301 h 2310045"/>
              <a:gd name="connsiteX3" fmla="*/ 1319784 w 6559675"/>
              <a:gd name="connsiteY3" fmla="*/ 27091 h 2310045"/>
              <a:gd name="connsiteX4" fmla="*/ 5448030 w 6559675"/>
              <a:gd name="connsiteY4" fmla="*/ 195389 h 2310045"/>
              <a:gd name="connsiteX5" fmla="*/ 6559675 w 6559675"/>
              <a:gd name="connsiteY5" fmla="*/ 927455 h 2310045"/>
              <a:gd name="connsiteX6" fmla="*/ 5965954 w 6559675"/>
              <a:gd name="connsiteY6" fmla="*/ 1827451 h 2310045"/>
              <a:gd name="connsiteX7" fmla="*/ 2170812 w 6559675"/>
              <a:gd name="connsiteY7" fmla="*/ 2051245 h 2310045"/>
              <a:gd name="connsiteX8" fmla="*/ 1292231 w 6559675"/>
              <a:gd name="connsiteY8" fmla="*/ 2310045 h 2310045"/>
              <a:gd name="connsiteX9" fmla="*/ 1334698 w 6559675"/>
              <a:gd name="connsiteY9" fmla="*/ 2033414 h 2310045"/>
              <a:gd name="connsiteX0" fmla="*/ 1387100 w 6612077"/>
              <a:gd name="connsiteY0" fmla="*/ 2036495 h 2313126"/>
              <a:gd name="connsiteX1" fmla="*/ 348776 w 6612077"/>
              <a:gd name="connsiteY1" fmla="*/ 1650672 h 2313126"/>
              <a:gd name="connsiteX2" fmla="*/ 88753 w 6612077"/>
              <a:gd name="connsiteY2" fmla="*/ 701450 h 2313126"/>
              <a:gd name="connsiteX3" fmla="*/ 1372186 w 6612077"/>
              <a:gd name="connsiteY3" fmla="*/ 30172 h 2313126"/>
              <a:gd name="connsiteX4" fmla="*/ 5500432 w 6612077"/>
              <a:gd name="connsiteY4" fmla="*/ 198470 h 2313126"/>
              <a:gd name="connsiteX5" fmla="*/ 6612077 w 6612077"/>
              <a:gd name="connsiteY5" fmla="*/ 930536 h 2313126"/>
              <a:gd name="connsiteX6" fmla="*/ 6018356 w 6612077"/>
              <a:gd name="connsiteY6" fmla="*/ 1830532 h 2313126"/>
              <a:gd name="connsiteX7" fmla="*/ 2223214 w 6612077"/>
              <a:gd name="connsiteY7" fmla="*/ 2054326 h 2313126"/>
              <a:gd name="connsiteX8" fmla="*/ 1344633 w 6612077"/>
              <a:gd name="connsiteY8" fmla="*/ 2313126 h 2313126"/>
              <a:gd name="connsiteX9" fmla="*/ 1387100 w 6612077"/>
              <a:gd name="connsiteY9" fmla="*/ 2036495 h 2313126"/>
              <a:gd name="connsiteX0" fmla="*/ 1391247 w 6616224"/>
              <a:gd name="connsiteY0" fmla="*/ 2036495 h 2313126"/>
              <a:gd name="connsiteX1" fmla="*/ 352923 w 6616224"/>
              <a:gd name="connsiteY1" fmla="*/ 1650672 h 2313126"/>
              <a:gd name="connsiteX2" fmla="*/ 92900 w 6616224"/>
              <a:gd name="connsiteY2" fmla="*/ 701450 h 2313126"/>
              <a:gd name="connsiteX3" fmla="*/ 1376333 w 6616224"/>
              <a:gd name="connsiteY3" fmla="*/ 30172 h 2313126"/>
              <a:gd name="connsiteX4" fmla="*/ 5504579 w 6616224"/>
              <a:gd name="connsiteY4" fmla="*/ 198470 h 2313126"/>
              <a:gd name="connsiteX5" fmla="*/ 6616224 w 6616224"/>
              <a:gd name="connsiteY5" fmla="*/ 930536 h 2313126"/>
              <a:gd name="connsiteX6" fmla="*/ 6022503 w 6616224"/>
              <a:gd name="connsiteY6" fmla="*/ 1830532 h 2313126"/>
              <a:gd name="connsiteX7" fmla="*/ 2227361 w 6616224"/>
              <a:gd name="connsiteY7" fmla="*/ 2054326 h 2313126"/>
              <a:gd name="connsiteX8" fmla="*/ 1348780 w 6616224"/>
              <a:gd name="connsiteY8" fmla="*/ 2313126 h 2313126"/>
              <a:gd name="connsiteX9" fmla="*/ 1391247 w 6616224"/>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438885 w 6613429"/>
              <a:gd name="connsiteY0" fmla="*/ 2029150 h 2313126"/>
              <a:gd name="connsiteX1" fmla="*/ 350128 w 6613429"/>
              <a:gd name="connsiteY1" fmla="*/ 1650672 h 2313126"/>
              <a:gd name="connsiteX2" fmla="*/ 90105 w 6613429"/>
              <a:gd name="connsiteY2" fmla="*/ 701450 h 2313126"/>
              <a:gd name="connsiteX3" fmla="*/ 1373538 w 6613429"/>
              <a:gd name="connsiteY3" fmla="*/ 30172 h 2313126"/>
              <a:gd name="connsiteX4" fmla="*/ 5501784 w 6613429"/>
              <a:gd name="connsiteY4" fmla="*/ 198470 h 2313126"/>
              <a:gd name="connsiteX5" fmla="*/ 6613429 w 6613429"/>
              <a:gd name="connsiteY5" fmla="*/ 930536 h 2313126"/>
              <a:gd name="connsiteX6" fmla="*/ 6019708 w 6613429"/>
              <a:gd name="connsiteY6" fmla="*/ 1830532 h 2313126"/>
              <a:gd name="connsiteX7" fmla="*/ 2224566 w 6613429"/>
              <a:gd name="connsiteY7" fmla="*/ 2054326 h 2313126"/>
              <a:gd name="connsiteX8" fmla="*/ 1345985 w 6613429"/>
              <a:gd name="connsiteY8" fmla="*/ 2313126 h 2313126"/>
              <a:gd name="connsiteX9" fmla="*/ 1438885 w 6613429"/>
              <a:gd name="connsiteY9" fmla="*/ 2029150 h 2313126"/>
              <a:gd name="connsiteX0" fmla="*/ 1411781 w 6586325"/>
              <a:gd name="connsiteY0" fmla="*/ 2029150 h 2313126"/>
              <a:gd name="connsiteX1" fmla="*/ 323024 w 6586325"/>
              <a:gd name="connsiteY1" fmla="*/ 1650672 h 2313126"/>
              <a:gd name="connsiteX2" fmla="*/ 63001 w 6586325"/>
              <a:gd name="connsiteY2" fmla="*/ 701450 h 2313126"/>
              <a:gd name="connsiteX3" fmla="*/ 1346434 w 6586325"/>
              <a:gd name="connsiteY3" fmla="*/ 30172 h 2313126"/>
              <a:gd name="connsiteX4" fmla="*/ 5474680 w 6586325"/>
              <a:gd name="connsiteY4" fmla="*/ 198470 h 2313126"/>
              <a:gd name="connsiteX5" fmla="*/ 6586325 w 6586325"/>
              <a:gd name="connsiteY5" fmla="*/ 930536 h 2313126"/>
              <a:gd name="connsiteX6" fmla="*/ 5992604 w 6586325"/>
              <a:gd name="connsiteY6" fmla="*/ 1830532 h 2313126"/>
              <a:gd name="connsiteX7" fmla="*/ 2197462 w 6586325"/>
              <a:gd name="connsiteY7" fmla="*/ 2054326 h 2313126"/>
              <a:gd name="connsiteX8" fmla="*/ 1318881 w 6586325"/>
              <a:gd name="connsiteY8" fmla="*/ 2313126 h 2313126"/>
              <a:gd name="connsiteX9" fmla="*/ 1411781 w 6586325"/>
              <a:gd name="connsiteY9" fmla="*/ 2029150 h 2313126"/>
              <a:gd name="connsiteX0" fmla="*/ 1422251 w 6596795"/>
              <a:gd name="connsiteY0" fmla="*/ 2029150 h 2313126"/>
              <a:gd name="connsiteX1" fmla="*/ 333494 w 6596795"/>
              <a:gd name="connsiteY1" fmla="*/ 1650672 h 2313126"/>
              <a:gd name="connsiteX2" fmla="*/ 73471 w 6596795"/>
              <a:gd name="connsiteY2" fmla="*/ 701450 h 2313126"/>
              <a:gd name="connsiteX3" fmla="*/ 1356904 w 6596795"/>
              <a:gd name="connsiteY3" fmla="*/ 30172 h 2313126"/>
              <a:gd name="connsiteX4" fmla="*/ 5485150 w 6596795"/>
              <a:gd name="connsiteY4" fmla="*/ 198470 h 2313126"/>
              <a:gd name="connsiteX5" fmla="*/ 6596795 w 6596795"/>
              <a:gd name="connsiteY5" fmla="*/ 930536 h 2313126"/>
              <a:gd name="connsiteX6" fmla="*/ 6003074 w 6596795"/>
              <a:gd name="connsiteY6" fmla="*/ 1830532 h 2313126"/>
              <a:gd name="connsiteX7" fmla="*/ 2207932 w 6596795"/>
              <a:gd name="connsiteY7" fmla="*/ 2054326 h 2313126"/>
              <a:gd name="connsiteX8" fmla="*/ 1329351 w 6596795"/>
              <a:gd name="connsiteY8" fmla="*/ 2313126 h 2313126"/>
              <a:gd name="connsiteX9" fmla="*/ 1422251 w 6596795"/>
              <a:gd name="connsiteY9" fmla="*/ 2029150 h 2313126"/>
              <a:gd name="connsiteX0" fmla="*/ 1427107 w 6601651"/>
              <a:gd name="connsiteY0" fmla="*/ 2029150 h 2313126"/>
              <a:gd name="connsiteX1" fmla="*/ 338350 w 6601651"/>
              <a:gd name="connsiteY1" fmla="*/ 1650672 h 2313126"/>
              <a:gd name="connsiteX2" fmla="*/ 78327 w 6601651"/>
              <a:gd name="connsiteY2" fmla="*/ 701450 h 2313126"/>
              <a:gd name="connsiteX3" fmla="*/ 1361760 w 6601651"/>
              <a:gd name="connsiteY3" fmla="*/ 30172 h 2313126"/>
              <a:gd name="connsiteX4" fmla="*/ 5490006 w 6601651"/>
              <a:gd name="connsiteY4" fmla="*/ 198470 h 2313126"/>
              <a:gd name="connsiteX5" fmla="*/ 6601651 w 6601651"/>
              <a:gd name="connsiteY5" fmla="*/ 930536 h 2313126"/>
              <a:gd name="connsiteX6" fmla="*/ 6007930 w 6601651"/>
              <a:gd name="connsiteY6" fmla="*/ 1830532 h 2313126"/>
              <a:gd name="connsiteX7" fmla="*/ 2212788 w 6601651"/>
              <a:gd name="connsiteY7" fmla="*/ 2054326 h 2313126"/>
              <a:gd name="connsiteX8" fmla="*/ 1334207 w 6601651"/>
              <a:gd name="connsiteY8" fmla="*/ 2313126 h 2313126"/>
              <a:gd name="connsiteX9" fmla="*/ 1427107 w 6601651"/>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98750 w 6597644"/>
              <a:gd name="connsiteY0" fmla="*/ 2029150 h 2313126"/>
              <a:gd name="connsiteX1" fmla="*/ 298554 w 6597644"/>
              <a:gd name="connsiteY1" fmla="*/ 1654147 h 2313126"/>
              <a:gd name="connsiteX2" fmla="*/ 74320 w 6597644"/>
              <a:gd name="connsiteY2" fmla="*/ 701450 h 2313126"/>
              <a:gd name="connsiteX3" fmla="*/ 1357753 w 6597644"/>
              <a:gd name="connsiteY3" fmla="*/ 30172 h 2313126"/>
              <a:gd name="connsiteX4" fmla="*/ 5485999 w 6597644"/>
              <a:gd name="connsiteY4" fmla="*/ 198470 h 2313126"/>
              <a:gd name="connsiteX5" fmla="*/ 6597644 w 6597644"/>
              <a:gd name="connsiteY5" fmla="*/ 930536 h 2313126"/>
              <a:gd name="connsiteX6" fmla="*/ 6003923 w 6597644"/>
              <a:gd name="connsiteY6" fmla="*/ 1830532 h 2313126"/>
              <a:gd name="connsiteX7" fmla="*/ 2208781 w 6597644"/>
              <a:gd name="connsiteY7" fmla="*/ 2054326 h 2313126"/>
              <a:gd name="connsiteX8" fmla="*/ 1330200 w 6597644"/>
              <a:gd name="connsiteY8" fmla="*/ 2313126 h 2313126"/>
              <a:gd name="connsiteX9" fmla="*/ 1498750 w 65976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506919 w 6605813"/>
              <a:gd name="connsiteY0" fmla="*/ 2029150 h 2313126"/>
              <a:gd name="connsiteX1" fmla="*/ 306723 w 6605813"/>
              <a:gd name="connsiteY1" fmla="*/ 1654147 h 2313126"/>
              <a:gd name="connsiteX2" fmla="*/ 82489 w 6605813"/>
              <a:gd name="connsiteY2" fmla="*/ 701450 h 2313126"/>
              <a:gd name="connsiteX3" fmla="*/ 1365922 w 6605813"/>
              <a:gd name="connsiteY3" fmla="*/ 30172 h 2313126"/>
              <a:gd name="connsiteX4" fmla="*/ 5494168 w 6605813"/>
              <a:gd name="connsiteY4" fmla="*/ 198470 h 2313126"/>
              <a:gd name="connsiteX5" fmla="*/ 6605813 w 6605813"/>
              <a:gd name="connsiteY5" fmla="*/ 930536 h 2313126"/>
              <a:gd name="connsiteX6" fmla="*/ 6012092 w 6605813"/>
              <a:gd name="connsiteY6" fmla="*/ 1830532 h 2313126"/>
              <a:gd name="connsiteX7" fmla="*/ 2216950 w 6605813"/>
              <a:gd name="connsiteY7" fmla="*/ 2054326 h 2313126"/>
              <a:gd name="connsiteX8" fmla="*/ 1338369 w 6605813"/>
              <a:gd name="connsiteY8" fmla="*/ 2313126 h 2313126"/>
              <a:gd name="connsiteX9" fmla="*/ 1506919 w 6605813"/>
              <a:gd name="connsiteY9" fmla="*/ 2029150 h 231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813" h="2313126">
                <a:moveTo>
                  <a:pt x="1506919" y="2029150"/>
                </a:moveTo>
                <a:cubicBezTo>
                  <a:pt x="1417504" y="1839150"/>
                  <a:pt x="585881" y="1896278"/>
                  <a:pt x="306723" y="1654147"/>
                </a:cubicBezTo>
                <a:cubicBezTo>
                  <a:pt x="27565" y="1412016"/>
                  <a:pt x="-94044" y="972113"/>
                  <a:pt x="82489" y="701450"/>
                </a:cubicBezTo>
                <a:cubicBezTo>
                  <a:pt x="259022" y="430788"/>
                  <a:pt x="463975" y="114002"/>
                  <a:pt x="1365922" y="30172"/>
                </a:cubicBezTo>
                <a:cubicBezTo>
                  <a:pt x="2267869" y="-53658"/>
                  <a:pt x="4620853" y="48409"/>
                  <a:pt x="5494168" y="198470"/>
                </a:cubicBezTo>
                <a:cubicBezTo>
                  <a:pt x="6367483" y="348531"/>
                  <a:pt x="6547059" y="600421"/>
                  <a:pt x="6605813" y="930536"/>
                </a:cubicBezTo>
                <a:cubicBezTo>
                  <a:pt x="6583958" y="1261451"/>
                  <a:pt x="6667921" y="1584477"/>
                  <a:pt x="6012092" y="1830532"/>
                </a:cubicBezTo>
                <a:cubicBezTo>
                  <a:pt x="5356263" y="2076587"/>
                  <a:pt x="2425296" y="2046334"/>
                  <a:pt x="2216950" y="2054326"/>
                </a:cubicBezTo>
                <a:cubicBezTo>
                  <a:pt x="1882633" y="2207554"/>
                  <a:pt x="1465597" y="2294989"/>
                  <a:pt x="1338369" y="2313126"/>
                </a:cubicBezTo>
                <a:cubicBezTo>
                  <a:pt x="1524676" y="2124221"/>
                  <a:pt x="1506919" y="2029150"/>
                  <a:pt x="1506919" y="2029150"/>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51151856-07A8-0477-9451-F28349CF0197}"/>
              </a:ext>
            </a:extLst>
          </p:cNvPr>
          <p:cNvSpPr>
            <a:spLocks noGrp="1"/>
          </p:cNvSpPr>
          <p:nvPr>
            <p:ph type="ctrTitle"/>
          </p:nvPr>
        </p:nvSpPr>
        <p:spPr>
          <a:xfrm>
            <a:off x="909965" y="613455"/>
            <a:ext cx="4628759" cy="2083242"/>
          </a:xfrm>
        </p:spPr>
        <p:txBody>
          <a:bodyPr>
            <a:normAutofit/>
          </a:bodyPr>
          <a:lstStyle/>
          <a:p>
            <a:r>
              <a:rPr lang="en-US"/>
              <a:t>Community Resilience Builder Program</a:t>
            </a:r>
          </a:p>
        </p:txBody>
      </p:sp>
      <p:sp>
        <p:nvSpPr>
          <p:cNvPr id="15" name="Freeform: Shape 14">
            <a:extLst>
              <a:ext uri="{FF2B5EF4-FFF2-40B4-BE49-F238E27FC236}">
                <a16:creationId xmlns:a16="http://schemas.microsoft.com/office/drawing/2014/main" id="{5A54E502-E41E-47D5-8AB9-683E3D3EE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4884" flipH="1">
            <a:off x="5645898" y="25325"/>
            <a:ext cx="3856838" cy="2114365"/>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65242"/>
              <a:gd name="connsiteX1" fmla="*/ 1646266 w 4958820"/>
              <a:gd name="connsiteY1" fmla="*/ 574434 h 4165242"/>
              <a:gd name="connsiteX2" fmla="*/ 4631860 w 4958820"/>
              <a:gd name="connsiteY2" fmla="*/ 934302 h 4165242"/>
              <a:gd name="connsiteX3" fmla="*/ 4727101 w 4958820"/>
              <a:gd name="connsiteY3" fmla="*/ 3409206 h 4165242"/>
              <a:gd name="connsiteX4" fmla="*/ 3579038 w 4958820"/>
              <a:gd name="connsiteY4" fmla="*/ 4131303 h 4165242"/>
              <a:gd name="connsiteX5" fmla="*/ 964723 w 4958820"/>
              <a:gd name="connsiteY5" fmla="*/ 3953024 h 4165242"/>
              <a:gd name="connsiteX6" fmla="*/ 76447 w 4958820"/>
              <a:gd name="connsiteY6" fmla="*/ 3313039 h 4165242"/>
              <a:gd name="connsiteX7" fmla="*/ 163050 w 4958820"/>
              <a:gd name="connsiteY7" fmla="*/ 1290513 h 4165242"/>
              <a:gd name="connsiteX8" fmla="*/ 990367 w 4958820"/>
              <a:gd name="connsiteY8" fmla="*/ 590018 h 4165242"/>
              <a:gd name="connsiteX9" fmla="*/ 1008299 w 4958820"/>
              <a:gd name="connsiteY9" fmla="*/ 0 h 4165242"/>
              <a:gd name="connsiteX0" fmla="*/ 879400 w 4829921"/>
              <a:gd name="connsiteY0" fmla="*/ 0 h 4165244"/>
              <a:gd name="connsiteX1" fmla="*/ 1517367 w 4829921"/>
              <a:gd name="connsiteY1" fmla="*/ 574434 h 4165244"/>
              <a:gd name="connsiteX2" fmla="*/ 4502961 w 4829921"/>
              <a:gd name="connsiteY2" fmla="*/ 934302 h 4165244"/>
              <a:gd name="connsiteX3" fmla="*/ 4598202 w 4829921"/>
              <a:gd name="connsiteY3" fmla="*/ 3409206 h 4165244"/>
              <a:gd name="connsiteX4" fmla="*/ 3450139 w 4829921"/>
              <a:gd name="connsiteY4" fmla="*/ 4131303 h 4165244"/>
              <a:gd name="connsiteX5" fmla="*/ 835824 w 4829921"/>
              <a:gd name="connsiteY5" fmla="*/ 3953024 h 4165244"/>
              <a:gd name="connsiteX6" fmla="*/ 388743 w 4829921"/>
              <a:gd name="connsiteY6" fmla="*/ 3217428 h 4165244"/>
              <a:gd name="connsiteX7" fmla="*/ 34151 w 4829921"/>
              <a:gd name="connsiteY7" fmla="*/ 1290513 h 4165244"/>
              <a:gd name="connsiteX8" fmla="*/ 861468 w 4829921"/>
              <a:gd name="connsiteY8" fmla="*/ 590018 h 4165244"/>
              <a:gd name="connsiteX9" fmla="*/ 879400 w 4829921"/>
              <a:gd name="connsiteY9" fmla="*/ 0 h 4165244"/>
              <a:gd name="connsiteX0" fmla="*/ 879400 w 4829921"/>
              <a:gd name="connsiteY0" fmla="*/ 0 h 4138288"/>
              <a:gd name="connsiteX1" fmla="*/ 1517367 w 4829921"/>
              <a:gd name="connsiteY1" fmla="*/ 574434 h 4138288"/>
              <a:gd name="connsiteX2" fmla="*/ 4502961 w 4829921"/>
              <a:gd name="connsiteY2" fmla="*/ 934302 h 4138288"/>
              <a:gd name="connsiteX3" fmla="*/ 4598202 w 4829921"/>
              <a:gd name="connsiteY3" fmla="*/ 3409206 h 4138288"/>
              <a:gd name="connsiteX4" fmla="*/ 3450139 w 4829921"/>
              <a:gd name="connsiteY4" fmla="*/ 4131303 h 4138288"/>
              <a:gd name="connsiteX5" fmla="*/ 982153 w 4829921"/>
              <a:gd name="connsiteY5" fmla="*/ 3738143 h 4138288"/>
              <a:gd name="connsiteX6" fmla="*/ 388743 w 4829921"/>
              <a:gd name="connsiteY6" fmla="*/ 3217428 h 4138288"/>
              <a:gd name="connsiteX7" fmla="*/ 34151 w 4829921"/>
              <a:gd name="connsiteY7" fmla="*/ 1290513 h 4138288"/>
              <a:gd name="connsiteX8" fmla="*/ 861468 w 4829921"/>
              <a:gd name="connsiteY8" fmla="*/ 590018 h 4138288"/>
              <a:gd name="connsiteX9" fmla="*/ 879400 w 4829921"/>
              <a:gd name="connsiteY9" fmla="*/ 0 h 4138288"/>
              <a:gd name="connsiteX0" fmla="*/ 797965 w 4748486"/>
              <a:gd name="connsiteY0" fmla="*/ 0 h 4138290"/>
              <a:gd name="connsiteX1" fmla="*/ 1435932 w 4748486"/>
              <a:gd name="connsiteY1" fmla="*/ 574434 h 4138290"/>
              <a:gd name="connsiteX2" fmla="*/ 4421526 w 4748486"/>
              <a:gd name="connsiteY2" fmla="*/ 934302 h 4138290"/>
              <a:gd name="connsiteX3" fmla="*/ 4516767 w 4748486"/>
              <a:gd name="connsiteY3" fmla="*/ 3409206 h 4138290"/>
              <a:gd name="connsiteX4" fmla="*/ 3368704 w 4748486"/>
              <a:gd name="connsiteY4" fmla="*/ 4131303 h 4138290"/>
              <a:gd name="connsiteX5" fmla="*/ 900718 w 4748486"/>
              <a:gd name="connsiteY5" fmla="*/ 3738143 h 4138290"/>
              <a:gd name="connsiteX6" fmla="*/ 307308 w 4748486"/>
              <a:gd name="connsiteY6" fmla="*/ 3217428 h 4138290"/>
              <a:gd name="connsiteX7" fmla="*/ 42133 w 4748486"/>
              <a:gd name="connsiteY7" fmla="*/ 1485818 h 4138290"/>
              <a:gd name="connsiteX8" fmla="*/ 780033 w 4748486"/>
              <a:gd name="connsiteY8" fmla="*/ 590018 h 4138290"/>
              <a:gd name="connsiteX9" fmla="*/ 797965 w 4748486"/>
              <a:gd name="connsiteY9" fmla="*/ 0 h 4138290"/>
              <a:gd name="connsiteX0" fmla="*/ 816235 w 4766756"/>
              <a:gd name="connsiteY0" fmla="*/ 0 h 4138288"/>
              <a:gd name="connsiteX1" fmla="*/ 1454202 w 4766756"/>
              <a:gd name="connsiteY1" fmla="*/ 574434 h 4138288"/>
              <a:gd name="connsiteX2" fmla="*/ 4439796 w 4766756"/>
              <a:gd name="connsiteY2" fmla="*/ 934302 h 4138288"/>
              <a:gd name="connsiteX3" fmla="*/ 4535037 w 4766756"/>
              <a:gd name="connsiteY3" fmla="*/ 3409206 h 4138288"/>
              <a:gd name="connsiteX4" fmla="*/ 3386974 w 4766756"/>
              <a:gd name="connsiteY4" fmla="*/ 4131303 h 4138288"/>
              <a:gd name="connsiteX5" fmla="*/ 918988 w 4766756"/>
              <a:gd name="connsiteY5" fmla="*/ 3738143 h 4138288"/>
              <a:gd name="connsiteX6" fmla="*/ 205861 w 4766756"/>
              <a:gd name="connsiteY6" fmla="*/ 2965662 h 4138288"/>
              <a:gd name="connsiteX7" fmla="*/ 60403 w 4766756"/>
              <a:gd name="connsiteY7" fmla="*/ 1485818 h 4138288"/>
              <a:gd name="connsiteX8" fmla="*/ 798303 w 4766756"/>
              <a:gd name="connsiteY8" fmla="*/ 590018 h 4138288"/>
              <a:gd name="connsiteX9" fmla="*/ 816235 w 4766756"/>
              <a:gd name="connsiteY9" fmla="*/ 0 h 4138288"/>
              <a:gd name="connsiteX0" fmla="*/ 816235 w 4622539"/>
              <a:gd name="connsiteY0" fmla="*/ 0 h 4138290"/>
              <a:gd name="connsiteX1" fmla="*/ 1454202 w 4622539"/>
              <a:gd name="connsiteY1" fmla="*/ 574434 h 4138290"/>
              <a:gd name="connsiteX2" fmla="*/ 4015228 w 4622539"/>
              <a:gd name="connsiteY2" fmla="*/ 1032218 h 4138290"/>
              <a:gd name="connsiteX3" fmla="*/ 4535037 w 4622539"/>
              <a:gd name="connsiteY3" fmla="*/ 3409206 h 4138290"/>
              <a:gd name="connsiteX4" fmla="*/ 3386974 w 4622539"/>
              <a:gd name="connsiteY4" fmla="*/ 4131303 h 4138290"/>
              <a:gd name="connsiteX5" fmla="*/ 918988 w 4622539"/>
              <a:gd name="connsiteY5" fmla="*/ 3738143 h 4138290"/>
              <a:gd name="connsiteX6" fmla="*/ 205861 w 4622539"/>
              <a:gd name="connsiteY6" fmla="*/ 2965662 h 4138290"/>
              <a:gd name="connsiteX7" fmla="*/ 60403 w 4622539"/>
              <a:gd name="connsiteY7" fmla="*/ 1485818 h 4138290"/>
              <a:gd name="connsiteX8" fmla="*/ 798303 w 4622539"/>
              <a:gd name="connsiteY8" fmla="*/ 590018 h 4138290"/>
              <a:gd name="connsiteX9" fmla="*/ 816235 w 4622539"/>
              <a:gd name="connsiteY9" fmla="*/ 0 h 4138290"/>
              <a:gd name="connsiteX0" fmla="*/ 816235 w 4622539"/>
              <a:gd name="connsiteY0" fmla="*/ 0 h 4132081"/>
              <a:gd name="connsiteX1" fmla="*/ 1454202 w 4622539"/>
              <a:gd name="connsiteY1" fmla="*/ 574434 h 4132081"/>
              <a:gd name="connsiteX2" fmla="*/ 4015228 w 4622539"/>
              <a:gd name="connsiteY2" fmla="*/ 1032218 h 4132081"/>
              <a:gd name="connsiteX3" fmla="*/ 4535037 w 4622539"/>
              <a:gd name="connsiteY3" fmla="*/ 3409206 h 4132081"/>
              <a:gd name="connsiteX4" fmla="*/ 3152706 w 4622539"/>
              <a:gd name="connsiteY4" fmla="*/ 4124957 h 4132081"/>
              <a:gd name="connsiteX5" fmla="*/ 918988 w 4622539"/>
              <a:gd name="connsiteY5" fmla="*/ 3738143 h 4132081"/>
              <a:gd name="connsiteX6" fmla="*/ 205861 w 4622539"/>
              <a:gd name="connsiteY6" fmla="*/ 2965662 h 4132081"/>
              <a:gd name="connsiteX7" fmla="*/ 60403 w 4622539"/>
              <a:gd name="connsiteY7" fmla="*/ 1485818 h 4132081"/>
              <a:gd name="connsiteX8" fmla="*/ 798303 w 4622539"/>
              <a:gd name="connsiteY8" fmla="*/ 590018 h 4132081"/>
              <a:gd name="connsiteX9" fmla="*/ 816235 w 4622539"/>
              <a:gd name="connsiteY9" fmla="*/ 0 h 4132081"/>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798303 w 4372994"/>
              <a:gd name="connsiteY8" fmla="*/ 59001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0336 w 4367095"/>
              <a:gd name="connsiteY0" fmla="*/ 0 h 4138222"/>
              <a:gd name="connsiteX1" fmla="*/ 1448303 w 4367095"/>
              <a:gd name="connsiteY1" fmla="*/ 574434 h 4138222"/>
              <a:gd name="connsiteX2" fmla="*/ 4009329 w 4367095"/>
              <a:gd name="connsiteY2" fmla="*/ 1032218 h 4138222"/>
              <a:gd name="connsiteX3" fmla="*/ 4202495 w 4367095"/>
              <a:gd name="connsiteY3" fmla="*/ 3259401 h 4138222"/>
              <a:gd name="connsiteX4" fmla="*/ 3146807 w 4367095"/>
              <a:gd name="connsiteY4" fmla="*/ 4124957 h 4138222"/>
              <a:gd name="connsiteX5" fmla="*/ 913089 w 4367095"/>
              <a:gd name="connsiteY5" fmla="*/ 3738143 h 4138222"/>
              <a:gd name="connsiteX6" fmla="*/ 199962 w 4367095"/>
              <a:gd name="connsiteY6" fmla="*/ 2965662 h 4138222"/>
              <a:gd name="connsiteX7" fmla="*/ 54504 w 4367095"/>
              <a:gd name="connsiteY7" fmla="*/ 1485818 h 4138222"/>
              <a:gd name="connsiteX8" fmla="*/ 892266 w 4367095"/>
              <a:gd name="connsiteY8" fmla="*/ 606258 h 4138222"/>
              <a:gd name="connsiteX9" fmla="*/ 810336 w 4367095"/>
              <a:gd name="connsiteY9" fmla="*/ 0 h 4138222"/>
              <a:gd name="connsiteX0" fmla="*/ 814639 w 4371398"/>
              <a:gd name="connsiteY0" fmla="*/ 0 h 4138224"/>
              <a:gd name="connsiteX1" fmla="*/ 1452606 w 4371398"/>
              <a:gd name="connsiteY1" fmla="*/ 574434 h 4138224"/>
              <a:gd name="connsiteX2" fmla="*/ 4013632 w 4371398"/>
              <a:gd name="connsiteY2" fmla="*/ 1032218 h 4138224"/>
              <a:gd name="connsiteX3" fmla="*/ 4206798 w 4371398"/>
              <a:gd name="connsiteY3" fmla="*/ 3259401 h 4138224"/>
              <a:gd name="connsiteX4" fmla="*/ 3151110 w 4371398"/>
              <a:gd name="connsiteY4" fmla="*/ 4124957 h 4138224"/>
              <a:gd name="connsiteX5" fmla="*/ 917392 w 4371398"/>
              <a:gd name="connsiteY5" fmla="*/ 3738143 h 4138224"/>
              <a:gd name="connsiteX6" fmla="*/ 184820 w 4371398"/>
              <a:gd name="connsiteY6" fmla="*/ 2971263 h 4138224"/>
              <a:gd name="connsiteX7" fmla="*/ 58807 w 4371398"/>
              <a:gd name="connsiteY7" fmla="*/ 1485818 h 4138224"/>
              <a:gd name="connsiteX8" fmla="*/ 896569 w 4371398"/>
              <a:gd name="connsiteY8" fmla="*/ 606258 h 4138224"/>
              <a:gd name="connsiteX9" fmla="*/ 814639 w 4371398"/>
              <a:gd name="connsiteY9" fmla="*/ 0 h 4138224"/>
              <a:gd name="connsiteX0" fmla="*/ 824982 w 4381741"/>
              <a:gd name="connsiteY0" fmla="*/ 0 h 4138222"/>
              <a:gd name="connsiteX1" fmla="*/ 1462949 w 4381741"/>
              <a:gd name="connsiteY1" fmla="*/ 574434 h 4138222"/>
              <a:gd name="connsiteX2" fmla="*/ 4023975 w 4381741"/>
              <a:gd name="connsiteY2" fmla="*/ 1032218 h 4138222"/>
              <a:gd name="connsiteX3" fmla="*/ 4217141 w 4381741"/>
              <a:gd name="connsiteY3" fmla="*/ 3259401 h 4138222"/>
              <a:gd name="connsiteX4" fmla="*/ 3161453 w 4381741"/>
              <a:gd name="connsiteY4" fmla="*/ 4124957 h 4138222"/>
              <a:gd name="connsiteX5" fmla="*/ 927735 w 4381741"/>
              <a:gd name="connsiteY5" fmla="*/ 3738143 h 4138222"/>
              <a:gd name="connsiteX6" fmla="*/ 195163 w 4381741"/>
              <a:gd name="connsiteY6" fmla="*/ 2971263 h 4138222"/>
              <a:gd name="connsiteX7" fmla="*/ 69150 w 4381741"/>
              <a:gd name="connsiteY7" fmla="*/ 1485818 h 4138222"/>
              <a:gd name="connsiteX8" fmla="*/ 906912 w 4381741"/>
              <a:gd name="connsiteY8" fmla="*/ 606258 h 4138222"/>
              <a:gd name="connsiteX9" fmla="*/ 824982 w 4381741"/>
              <a:gd name="connsiteY9" fmla="*/ 0 h 4138222"/>
              <a:gd name="connsiteX0" fmla="*/ 824982 w 4385632"/>
              <a:gd name="connsiteY0" fmla="*/ 0 h 4138224"/>
              <a:gd name="connsiteX1" fmla="*/ 1462949 w 4385632"/>
              <a:gd name="connsiteY1" fmla="*/ 574434 h 4138224"/>
              <a:gd name="connsiteX2" fmla="*/ 4023975 w 4385632"/>
              <a:gd name="connsiteY2" fmla="*/ 1032218 h 4138224"/>
              <a:gd name="connsiteX3" fmla="*/ 4217141 w 4385632"/>
              <a:gd name="connsiteY3" fmla="*/ 3259401 h 4138224"/>
              <a:gd name="connsiteX4" fmla="*/ 3161453 w 4385632"/>
              <a:gd name="connsiteY4" fmla="*/ 4124957 h 4138224"/>
              <a:gd name="connsiteX5" fmla="*/ 927735 w 4385632"/>
              <a:gd name="connsiteY5" fmla="*/ 3738143 h 4138224"/>
              <a:gd name="connsiteX6" fmla="*/ 195163 w 4385632"/>
              <a:gd name="connsiteY6" fmla="*/ 2971263 h 4138224"/>
              <a:gd name="connsiteX7" fmla="*/ 69150 w 4385632"/>
              <a:gd name="connsiteY7" fmla="*/ 1485818 h 4138224"/>
              <a:gd name="connsiteX8" fmla="*/ 906912 w 4385632"/>
              <a:gd name="connsiteY8" fmla="*/ 606258 h 4138224"/>
              <a:gd name="connsiteX9" fmla="*/ 824982 w 4385632"/>
              <a:gd name="connsiteY9" fmla="*/ 0 h 4138224"/>
              <a:gd name="connsiteX0" fmla="*/ 832223 w 4392873"/>
              <a:gd name="connsiteY0" fmla="*/ 0 h 4138222"/>
              <a:gd name="connsiteX1" fmla="*/ 1470190 w 4392873"/>
              <a:gd name="connsiteY1" fmla="*/ 574434 h 4138222"/>
              <a:gd name="connsiteX2" fmla="*/ 4031216 w 4392873"/>
              <a:gd name="connsiteY2" fmla="*/ 1032218 h 4138222"/>
              <a:gd name="connsiteX3" fmla="*/ 4224382 w 4392873"/>
              <a:gd name="connsiteY3" fmla="*/ 3259401 h 4138222"/>
              <a:gd name="connsiteX4" fmla="*/ 3168694 w 4392873"/>
              <a:gd name="connsiteY4" fmla="*/ 4124957 h 4138222"/>
              <a:gd name="connsiteX5" fmla="*/ 934976 w 4392873"/>
              <a:gd name="connsiteY5" fmla="*/ 3738143 h 4138222"/>
              <a:gd name="connsiteX6" fmla="*/ 179579 w 4392873"/>
              <a:gd name="connsiteY6" fmla="*/ 3046439 h 4138222"/>
              <a:gd name="connsiteX7" fmla="*/ 76391 w 4392873"/>
              <a:gd name="connsiteY7" fmla="*/ 1485818 h 4138222"/>
              <a:gd name="connsiteX8" fmla="*/ 914153 w 4392873"/>
              <a:gd name="connsiteY8" fmla="*/ 606258 h 4138222"/>
              <a:gd name="connsiteX9" fmla="*/ 832223 w 4392873"/>
              <a:gd name="connsiteY9" fmla="*/ 0 h 4138222"/>
              <a:gd name="connsiteX0" fmla="*/ 823971 w 4384621"/>
              <a:gd name="connsiteY0" fmla="*/ 0 h 4138224"/>
              <a:gd name="connsiteX1" fmla="*/ 1461938 w 4384621"/>
              <a:gd name="connsiteY1" fmla="*/ 574434 h 4138224"/>
              <a:gd name="connsiteX2" fmla="*/ 4022964 w 4384621"/>
              <a:gd name="connsiteY2" fmla="*/ 1032218 h 4138224"/>
              <a:gd name="connsiteX3" fmla="*/ 4216130 w 4384621"/>
              <a:gd name="connsiteY3" fmla="*/ 3259401 h 4138224"/>
              <a:gd name="connsiteX4" fmla="*/ 3160442 w 4384621"/>
              <a:gd name="connsiteY4" fmla="*/ 4124957 h 4138224"/>
              <a:gd name="connsiteX5" fmla="*/ 926724 w 4384621"/>
              <a:gd name="connsiteY5" fmla="*/ 3738143 h 4138224"/>
              <a:gd name="connsiteX6" fmla="*/ 171327 w 4384621"/>
              <a:gd name="connsiteY6" fmla="*/ 3046439 h 4138224"/>
              <a:gd name="connsiteX7" fmla="*/ 68139 w 4384621"/>
              <a:gd name="connsiteY7" fmla="*/ 1485818 h 4138224"/>
              <a:gd name="connsiteX8" fmla="*/ 905901 w 4384621"/>
              <a:gd name="connsiteY8" fmla="*/ 606258 h 4138224"/>
              <a:gd name="connsiteX9" fmla="*/ 823971 w 4384621"/>
              <a:gd name="connsiteY9" fmla="*/ 0 h 4138224"/>
              <a:gd name="connsiteX0" fmla="*/ 806189 w 4366839"/>
              <a:gd name="connsiteY0" fmla="*/ 0 h 4138222"/>
              <a:gd name="connsiteX1" fmla="*/ 1444156 w 4366839"/>
              <a:gd name="connsiteY1" fmla="*/ 574434 h 4138222"/>
              <a:gd name="connsiteX2" fmla="*/ 4005182 w 4366839"/>
              <a:gd name="connsiteY2" fmla="*/ 1032218 h 4138222"/>
              <a:gd name="connsiteX3" fmla="*/ 4198348 w 4366839"/>
              <a:gd name="connsiteY3" fmla="*/ 3259401 h 4138222"/>
              <a:gd name="connsiteX4" fmla="*/ 3142660 w 4366839"/>
              <a:gd name="connsiteY4" fmla="*/ 4124957 h 4138222"/>
              <a:gd name="connsiteX5" fmla="*/ 908942 w 4366839"/>
              <a:gd name="connsiteY5" fmla="*/ 3738143 h 4138222"/>
              <a:gd name="connsiteX6" fmla="*/ 153545 w 4366839"/>
              <a:gd name="connsiteY6" fmla="*/ 3046439 h 4138222"/>
              <a:gd name="connsiteX7" fmla="*/ 50357 w 4366839"/>
              <a:gd name="connsiteY7" fmla="*/ 1485818 h 4138222"/>
              <a:gd name="connsiteX8" fmla="*/ 888119 w 4366839"/>
              <a:gd name="connsiteY8" fmla="*/ 606258 h 4138222"/>
              <a:gd name="connsiteX9" fmla="*/ 806189 w 4366839"/>
              <a:gd name="connsiteY9" fmla="*/ 0 h 4138222"/>
              <a:gd name="connsiteX0" fmla="*/ 806189 w 4366839"/>
              <a:gd name="connsiteY0" fmla="*/ 0 h 4138224"/>
              <a:gd name="connsiteX1" fmla="*/ 1444156 w 4366839"/>
              <a:gd name="connsiteY1" fmla="*/ 574434 h 4138224"/>
              <a:gd name="connsiteX2" fmla="*/ 4005182 w 4366839"/>
              <a:gd name="connsiteY2" fmla="*/ 1032218 h 4138224"/>
              <a:gd name="connsiteX3" fmla="*/ 4198348 w 4366839"/>
              <a:gd name="connsiteY3" fmla="*/ 3259401 h 4138224"/>
              <a:gd name="connsiteX4" fmla="*/ 3142660 w 4366839"/>
              <a:gd name="connsiteY4" fmla="*/ 4124957 h 4138224"/>
              <a:gd name="connsiteX5" fmla="*/ 908942 w 4366839"/>
              <a:gd name="connsiteY5" fmla="*/ 3738143 h 4138224"/>
              <a:gd name="connsiteX6" fmla="*/ 153545 w 4366839"/>
              <a:gd name="connsiteY6" fmla="*/ 3046439 h 4138224"/>
              <a:gd name="connsiteX7" fmla="*/ 50357 w 4366839"/>
              <a:gd name="connsiteY7" fmla="*/ 1485818 h 4138224"/>
              <a:gd name="connsiteX8" fmla="*/ 888119 w 4366839"/>
              <a:gd name="connsiteY8" fmla="*/ 606258 h 4138224"/>
              <a:gd name="connsiteX9" fmla="*/ 806189 w 4366839"/>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104082 w 4317376"/>
              <a:gd name="connsiteY6" fmla="*/ 3046439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224"/>
              <a:gd name="connsiteX1" fmla="*/ 1394693 w 4317376"/>
              <a:gd name="connsiteY1" fmla="*/ 574434 h 4138224"/>
              <a:gd name="connsiteX2" fmla="*/ 3955719 w 4317376"/>
              <a:gd name="connsiteY2" fmla="*/ 1032218 h 4138224"/>
              <a:gd name="connsiteX3" fmla="*/ 4148885 w 4317376"/>
              <a:gd name="connsiteY3" fmla="*/ 3259401 h 4138224"/>
              <a:gd name="connsiteX4" fmla="*/ 3093197 w 4317376"/>
              <a:gd name="connsiteY4" fmla="*/ 4124957 h 4138224"/>
              <a:gd name="connsiteX5" fmla="*/ 859479 w 4317376"/>
              <a:gd name="connsiteY5" fmla="*/ 3738143 h 4138224"/>
              <a:gd name="connsiteX6" fmla="*/ 219159 w 4317376"/>
              <a:gd name="connsiteY6" fmla="*/ 3144044 h 4138224"/>
              <a:gd name="connsiteX7" fmla="*/ 894 w 4317376"/>
              <a:gd name="connsiteY7" fmla="*/ 1485818 h 4138224"/>
              <a:gd name="connsiteX8" fmla="*/ 838656 w 4317376"/>
              <a:gd name="connsiteY8" fmla="*/ 606258 h 4138224"/>
              <a:gd name="connsiteX9" fmla="*/ 756726 w 4317376"/>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232580 w 4317376"/>
              <a:gd name="connsiteY6" fmla="*/ 3163758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706 w 4324356"/>
              <a:gd name="connsiteY0" fmla="*/ 0 h 4138731"/>
              <a:gd name="connsiteX1" fmla="*/ 1401673 w 4324356"/>
              <a:gd name="connsiteY1" fmla="*/ 574434 h 4138731"/>
              <a:gd name="connsiteX2" fmla="*/ 3962699 w 4324356"/>
              <a:gd name="connsiteY2" fmla="*/ 1032218 h 4138731"/>
              <a:gd name="connsiteX3" fmla="*/ 4155865 w 4324356"/>
              <a:gd name="connsiteY3" fmla="*/ 3259401 h 4138731"/>
              <a:gd name="connsiteX4" fmla="*/ 3100177 w 4324356"/>
              <a:gd name="connsiteY4" fmla="*/ 4124957 h 4138731"/>
              <a:gd name="connsiteX5" fmla="*/ 904502 w 4324356"/>
              <a:gd name="connsiteY5" fmla="*/ 3744330 h 4138731"/>
              <a:gd name="connsiteX6" fmla="*/ 239560 w 4324356"/>
              <a:gd name="connsiteY6" fmla="*/ 3163758 h 4138731"/>
              <a:gd name="connsiteX7" fmla="*/ 1004 w 4324356"/>
              <a:gd name="connsiteY7" fmla="*/ 1528534 h 4138731"/>
              <a:gd name="connsiteX8" fmla="*/ 845636 w 4324356"/>
              <a:gd name="connsiteY8" fmla="*/ 606258 h 4138731"/>
              <a:gd name="connsiteX9" fmla="*/ 763706 w 4324356"/>
              <a:gd name="connsiteY9" fmla="*/ 0 h 4138731"/>
              <a:gd name="connsiteX0" fmla="*/ 763710 w 4324360"/>
              <a:gd name="connsiteY0" fmla="*/ 0 h 4138731"/>
              <a:gd name="connsiteX1" fmla="*/ 1401677 w 4324360"/>
              <a:gd name="connsiteY1" fmla="*/ 574434 h 4138731"/>
              <a:gd name="connsiteX2" fmla="*/ 3962703 w 4324360"/>
              <a:gd name="connsiteY2" fmla="*/ 1032218 h 4138731"/>
              <a:gd name="connsiteX3" fmla="*/ 4155869 w 4324360"/>
              <a:gd name="connsiteY3" fmla="*/ 3259401 h 4138731"/>
              <a:gd name="connsiteX4" fmla="*/ 3100181 w 4324360"/>
              <a:gd name="connsiteY4" fmla="*/ 4124957 h 4138731"/>
              <a:gd name="connsiteX5" fmla="*/ 904506 w 4324360"/>
              <a:gd name="connsiteY5" fmla="*/ 3744330 h 4138731"/>
              <a:gd name="connsiteX6" fmla="*/ 239564 w 4324360"/>
              <a:gd name="connsiteY6" fmla="*/ 3163758 h 4138731"/>
              <a:gd name="connsiteX7" fmla="*/ 1008 w 4324360"/>
              <a:gd name="connsiteY7" fmla="*/ 1528534 h 4138731"/>
              <a:gd name="connsiteX8" fmla="*/ 845640 w 4324360"/>
              <a:gd name="connsiteY8" fmla="*/ 606258 h 4138731"/>
              <a:gd name="connsiteX9" fmla="*/ 763710 w 4324360"/>
              <a:gd name="connsiteY9" fmla="*/ 0 h 41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4360" h="4138731">
                <a:moveTo>
                  <a:pt x="763710" y="0"/>
                </a:moveTo>
                <a:cubicBezTo>
                  <a:pt x="835632" y="58905"/>
                  <a:pt x="1258100" y="357725"/>
                  <a:pt x="1401677" y="574434"/>
                </a:cubicBezTo>
                <a:cubicBezTo>
                  <a:pt x="1557398" y="585526"/>
                  <a:pt x="3503671" y="584724"/>
                  <a:pt x="3962703" y="1032218"/>
                </a:cubicBezTo>
                <a:cubicBezTo>
                  <a:pt x="4421735" y="1479712"/>
                  <a:pt x="4393755" y="2068459"/>
                  <a:pt x="4155869" y="3259401"/>
                </a:cubicBezTo>
                <a:cubicBezTo>
                  <a:pt x="4006903" y="3825365"/>
                  <a:pt x="3642075" y="4044135"/>
                  <a:pt x="3100181" y="4124957"/>
                </a:cubicBezTo>
                <a:cubicBezTo>
                  <a:pt x="2558287" y="4205779"/>
                  <a:pt x="1639845" y="3911670"/>
                  <a:pt x="904506" y="3744330"/>
                </a:cubicBezTo>
                <a:cubicBezTo>
                  <a:pt x="600271" y="3642054"/>
                  <a:pt x="464613" y="3557214"/>
                  <a:pt x="239564" y="3163758"/>
                </a:cubicBezTo>
                <a:cubicBezTo>
                  <a:pt x="75461" y="2876879"/>
                  <a:pt x="40807" y="2193725"/>
                  <a:pt x="1008" y="1528534"/>
                </a:cubicBezTo>
                <a:cubicBezTo>
                  <a:pt x="-24451" y="805482"/>
                  <a:pt x="437089" y="647961"/>
                  <a:pt x="845640" y="606258"/>
                </a:cubicBezTo>
                <a:cubicBezTo>
                  <a:pt x="845640" y="606258"/>
                  <a:pt x="854014" y="343114"/>
                  <a:pt x="763710" y="0"/>
                </a:cubicBezTo>
                <a:close/>
              </a:path>
            </a:pathLst>
          </a:cu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C13435A0-62FC-5C93-F472-61B5B2FC0001}"/>
              </a:ext>
            </a:extLst>
          </p:cNvPr>
          <p:cNvSpPr>
            <a:spLocks noGrp="1"/>
          </p:cNvSpPr>
          <p:nvPr>
            <p:ph type="subTitle" idx="1"/>
          </p:nvPr>
        </p:nvSpPr>
        <p:spPr>
          <a:xfrm>
            <a:off x="5876998" y="618510"/>
            <a:ext cx="3397611" cy="1256326"/>
          </a:xfrm>
        </p:spPr>
        <p:txBody>
          <a:bodyPr>
            <a:normAutofit/>
          </a:bodyPr>
          <a:lstStyle/>
          <a:p>
            <a:pPr algn="ctr"/>
            <a:r>
              <a:rPr lang="en-US"/>
              <a:t>Session 1</a:t>
            </a:r>
          </a:p>
        </p:txBody>
      </p:sp>
      <p:sp>
        <p:nvSpPr>
          <p:cNvPr id="17" name="Freeform: Shape 16">
            <a:extLst>
              <a:ext uri="{FF2B5EF4-FFF2-40B4-BE49-F238E27FC236}">
                <a16:creationId xmlns:a16="http://schemas.microsoft.com/office/drawing/2014/main" id="{3FCBF8AE-1318-4240-B3C3-A276ADFA5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4884" flipH="1">
            <a:off x="5612130" y="-2961"/>
            <a:ext cx="3856838" cy="2114365"/>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65242"/>
              <a:gd name="connsiteX1" fmla="*/ 1646266 w 4958820"/>
              <a:gd name="connsiteY1" fmla="*/ 574434 h 4165242"/>
              <a:gd name="connsiteX2" fmla="*/ 4631860 w 4958820"/>
              <a:gd name="connsiteY2" fmla="*/ 934302 h 4165242"/>
              <a:gd name="connsiteX3" fmla="*/ 4727101 w 4958820"/>
              <a:gd name="connsiteY3" fmla="*/ 3409206 h 4165242"/>
              <a:gd name="connsiteX4" fmla="*/ 3579038 w 4958820"/>
              <a:gd name="connsiteY4" fmla="*/ 4131303 h 4165242"/>
              <a:gd name="connsiteX5" fmla="*/ 964723 w 4958820"/>
              <a:gd name="connsiteY5" fmla="*/ 3953024 h 4165242"/>
              <a:gd name="connsiteX6" fmla="*/ 76447 w 4958820"/>
              <a:gd name="connsiteY6" fmla="*/ 3313039 h 4165242"/>
              <a:gd name="connsiteX7" fmla="*/ 163050 w 4958820"/>
              <a:gd name="connsiteY7" fmla="*/ 1290513 h 4165242"/>
              <a:gd name="connsiteX8" fmla="*/ 990367 w 4958820"/>
              <a:gd name="connsiteY8" fmla="*/ 590018 h 4165242"/>
              <a:gd name="connsiteX9" fmla="*/ 1008299 w 4958820"/>
              <a:gd name="connsiteY9" fmla="*/ 0 h 4165242"/>
              <a:gd name="connsiteX0" fmla="*/ 879400 w 4829921"/>
              <a:gd name="connsiteY0" fmla="*/ 0 h 4165244"/>
              <a:gd name="connsiteX1" fmla="*/ 1517367 w 4829921"/>
              <a:gd name="connsiteY1" fmla="*/ 574434 h 4165244"/>
              <a:gd name="connsiteX2" fmla="*/ 4502961 w 4829921"/>
              <a:gd name="connsiteY2" fmla="*/ 934302 h 4165244"/>
              <a:gd name="connsiteX3" fmla="*/ 4598202 w 4829921"/>
              <a:gd name="connsiteY3" fmla="*/ 3409206 h 4165244"/>
              <a:gd name="connsiteX4" fmla="*/ 3450139 w 4829921"/>
              <a:gd name="connsiteY4" fmla="*/ 4131303 h 4165244"/>
              <a:gd name="connsiteX5" fmla="*/ 835824 w 4829921"/>
              <a:gd name="connsiteY5" fmla="*/ 3953024 h 4165244"/>
              <a:gd name="connsiteX6" fmla="*/ 388743 w 4829921"/>
              <a:gd name="connsiteY6" fmla="*/ 3217428 h 4165244"/>
              <a:gd name="connsiteX7" fmla="*/ 34151 w 4829921"/>
              <a:gd name="connsiteY7" fmla="*/ 1290513 h 4165244"/>
              <a:gd name="connsiteX8" fmla="*/ 861468 w 4829921"/>
              <a:gd name="connsiteY8" fmla="*/ 590018 h 4165244"/>
              <a:gd name="connsiteX9" fmla="*/ 879400 w 4829921"/>
              <a:gd name="connsiteY9" fmla="*/ 0 h 4165244"/>
              <a:gd name="connsiteX0" fmla="*/ 879400 w 4829921"/>
              <a:gd name="connsiteY0" fmla="*/ 0 h 4138288"/>
              <a:gd name="connsiteX1" fmla="*/ 1517367 w 4829921"/>
              <a:gd name="connsiteY1" fmla="*/ 574434 h 4138288"/>
              <a:gd name="connsiteX2" fmla="*/ 4502961 w 4829921"/>
              <a:gd name="connsiteY2" fmla="*/ 934302 h 4138288"/>
              <a:gd name="connsiteX3" fmla="*/ 4598202 w 4829921"/>
              <a:gd name="connsiteY3" fmla="*/ 3409206 h 4138288"/>
              <a:gd name="connsiteX4" fmla="*/ 3450139 w 4829921"/>
              <a:gd name="connsiteY4" fmla="*/ 4131303 h 4138288"/>
              <a:gd name="connsiteX5" fmla="*/ 982153 w 4829921"/>
              <a:gd name="connsiteY5" fmla="*/ 3738143 h 4138288"/>
              <a:gd name="connsiteX6" fmla="*/ 388743 w 4829921"/>
              <a:gd name="connsiteY6" fmla="*/ 3217428 h 4138288"/>
              <a:gd name="connsiteX7" fmla="*/ 34151 w 4829921"/>
              <a:gd name="connsiteY7" fmla="*/ 1290513 h 4138288"/>
              <a:gd name="connsiteX8" fmla="*/ 861468 w 4829921"/>
              <a:gd name="connsiteY8" fmla="*/ 590018 h 4138288"/>
              <a:gd name="connsiteX9" fmla="*/ 879400 w 4829921"/>
              <a:gd name="connsiteY9" fmla="*/ 0 h 4138288"/>
              <a:gd name="connsiteX0" fmla="*/ 797965 w 4748486"/>
              <a:gd name="connsiteY0" fmla="*/ 0 h 4138290"/>
              <a:gd name="connsiteX1" fmla="*/ 1435932 w 4748486"/>
              <a:gd name="connsiteY1" fmla="*/ 574434 h 4138290"/>
              <a:gd name="connsiteX2" fmla="*/ 4421526 w 4748486"/>
              <a:gd name="connsiteY2" fmla="*/ 934302 h 4138290"/>
              <a:gd name="connsiteX3" fmla="*/ 4516767 w 4748486"/>
              <a:gd name="connsiteY3" fmla="*/ 3409206 h 4138290"/>
              <a:gd name="connsiteX4" fmla="*/ 3368704 w 4748486"/>
              <a:gd name="connsiteY4" fmla="*/ 4131303 h 4138290"/>
              <a:gd name="connsiteX5" fmla="*/ 900718 w 4748486"/>
              <a:gd name="connsiteY5" fmla="*/ 3738143 h 4138290"/>
              <a:gd name="connsiteX6" fmla="*/ 307308 w 4748486"/>
              <a:gd name="connsiteY6" fmla="*/ 3217428 h 4138290"/>
              <a:gd name="connsiteX7" fmla="*/ 42133 w 4748486"/>
              <a:gd name="connsiteY7" fmla="*/ 1485818 h 4138290"/>
              <a:gd name="connsiteX8" fmla="*/ 780033 w 4748486"/>
              <a:gd name="connsiteY8" fmla="*/ 590018 h 4138290"/>
              <a:gd name="connsiteX9" fmla="*/ 797965 w 4748486"/>
              <a:gd name="connsiteY9" fmla="*/ 0 h 4138290"/>
              <a:gd name="connsiteX0" fmla="*/ 816235 w 4766756"/>
              <a:gd name="connsiteY0" fmla="*/ 0 h 4138288"/>
              <a:gd name="connsiteX1" fmla="*/ 1454202 w 4766756"/>
              <a:gd name="connsiteY1" fmla="*/ 574434 h 4138288"/>
              <a:gd name="connsiteX2" fmla="*/ 4439796 w 4766756"/>
              <a:gd name="connsiteY2" fmla="*/ 934302 h 4138288"/>
              <a:gd name="connsiteX3" fmla="*/ 4535037 w 4766756"/>
              <a:gd name="connsiteY3" fmla="*/ 3409206 h 4138288"/>
              <a:gd name="connsiteX4" fmla="*/ 3386974 w 4766756"/>
              <a:gd name="connsiteY4" fmla="*/ 4131303 h 4138288"/>
              <a:gd name="connsiteX5" fmla="*/ 918988 w 4766756"/>
              <a:gd name="connsiteY5" fmla="*/ 3738143 h 4138288"/>
              <a:gd name="connsiteX6" fmla="*/ 205861 w 4766756"/>
              <a:gd name="connsiteY6" fmla="*/ 2965662 h 4138288"/>
              <a:gd name="connsiteX7" fmla="*/ 60403 w 4766756"/>
              <a:gd name="connsiteY7" fmla="*/ 1485818 h 4138288"/>
              <a:gd name="connsiteX8" fmla="*/ 798303 w 4766756"/>
              <a:gd name="connsiteY8" fmla="*/ 590018 h 4138288"/>
              <a:gd name="connsiteX9" fmla="*/ 816235 w 4766756"/>
              <a:gd name="connsiteY9" fmla="*/ 0 h 4138288"/>
              <a:gd name="connsiteX0" fmla="*/ 816235 w 4622539"/>
              <a:gd name="connsiteY0" fmla="*/ 0 h 4138290"/>
              <a:gd name="connsiteX1" fmla="*/ 1454202 w 4622539"/>
              <a:gd name="connsiteY1" fmla="*/ 574434 h 4138290"/>
              <a:gd name="connsiteX2" fmla="*/ 4015228 w 4622539"/>
              <a:gd name="connsiteY2" fmla="*/ 1032218 h 4138290"/>
              <a:gd name="connsiteX3" fmla="*/ 4535037 w 4622539"/>
              <a:gd name="connsiteY3" fmla="*/ 3409206 h 4138290"/>
              <a:gd name="connsiteX4" fmla="*/ 3386974 w 4622539"/>
              <a:gd name="connsiteY4" fmla="*/ 4131303 h 4138290"/>
              <a:gd name="connsiteX5" fmla="*/ 918988 w 4622539"/>
              <a:gd name="connsiteY5" fmla="*/ 3738143 h 4138290"/>
              <a:gd name="connsiteX6" fmla="*/ 205861 w 4622539"/>
              <a:gd name="connsiteY6" fmla="*/ 2965662 h 4138290"/>
              <a:gd name="connsiteX7" fmla="*/ 60403 w 4622539"/>
              <a:gd name="connsiteY7" fmla="*/ 1485818 h 4138290"/>
              <a:gd name="connsiteX8" fmla="*/ 798303 w 4622539"/>
              <a:gd name="connsiteY8" fmla="*/ 590018 h 4138290"/>
              <a:gd name="connsiteX9" fmla="*/ 816235 w 4622539"/>
              <a:gd name="connsiteY9" fmla="*/ 0 h 4138290"/>
              <a:gd name="connsiteX0" fmla="*/ 816235 w 4622539"/>
              <a:gd name="connsiteY0" fmla="*/ 0 h 4132081"/>
              <a:gd name="connsiteX1" fmla="*/ 1454202 w 4622539"/>
              <a:gd name="connsiteY1" fmla="*/ 574434 h 4132081"/>
              <a:gd name="connsiteX2" fmla="*/ 4015228 w 4622539"/>
              <a:gd name="connsiteY2" fmla="*/ 1032218 h 4132081"/>
              <a:gd name="connsiteX3" fmla="*/ 4535037 w 4622539"/>
              <a:gd name="connsiteY3" fmla="*/ 3409206 h 4132081"/>
              <a:gd name="connsiteX4" fmla="*/ 3152706 w 4622539"/>
              <a:gd name="connsiteY4" fmla="*/ 4124957 h 4132081"/>
              <a:gd name="connsiteX5" fmla="*/ 918988 w 4622539"/>
              <a:gd name="connsiteY5" fmla="*/ 3738143 h 4132081"/>
              <a:gd name="connsiteX6" fmla="*/ 205861 w 4622539"/>
              <a:gd name="connsiteY6" fmla="*/ 2965662 h 4132081"/>
              <a:gd name="connsiteX7" fmla="*/ 60403 w 4622539"/>
              <a:gd name="connsiteY7" fmla="*/ 1485818 h 4132081"/>
              <a:gd name="connsiteX8" fmla="*/ 798303 w 4622539"/>
              <a:gd name="connsiteY8" fmla="*/ 590018 h 4132081"/>
              <a:gd name="connsiteX9" fmla="*/ 816235 w 4622539"/>
              <a:gd name="connsiteY9" fmla="*/ 0 h 4132081"/>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798303 w 4372994"/>
              <a:gd name="connsiteY8" fmla="*/ 59001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0336 w 4367095"/>
              <a:gd name="connsiteY0" fmla="*/ 0 h 4138222"/>
              <a:gd name="connsiteX1" fmla="*/ 1448303 w 4367095"/>
              <a:gd name="connsiteY1" fmla="*/ 574434 h 4138222"/>
              <a:gd name="connsiteX2" fmla="*/ 4009329 w 4367095"/>
              <a:gd name="connsiteY2" fmla="*/ 1032218 h 4138222"/>
              <a:gd name="connsiteX3" fmla="*/ 4202495 w 4367095"/>
              <a:gd name="connsiteY3" fmla="*/ 3259401 h 4138222"/>
              <a:gd name="connsiteX4" fmla="*/ 3146807 w 4367095"/>
              <a:gd name="connsiteY4" fmla="*/ 4124957 h 4138222"/>
              <a:gd name="connsiteX5" fmla="*/ 913089 w 4367095"/>
              <a:gd name="connsiteY5" fmla="*/ 3738143 h 4138222"/>
              <a:gd name="connsiteX6" fmla="*/ 199962 w 4367095"/>
              <a:gd name="connsiteY6" fmla="*/ 2965662 h 4138222"/>
              <a:gd name="connsiteX7" fmla="*/ 54504 w 4367095"/>
              <a:gd name="connsiteY7" fmla="*/ 1485818 h 4138222"/>
              <a:gd name="connsiteX8" fmla="*/ 892266 w 4367095"/>
              <a:gd name="connsiteY8" fmla="*/ 606258 h 4138222"/>
              <a:gd name="connsiteX9" fmla="*/ 810336 w 4367095"/>
              <a:gd name="connsiteY9" fmla="*/ 0 h 4138222"/>
              <a:gd name="connsiteX0" fmla="*/ 814639 w 4371398"/>
              <a:gd name="connsiteY0" fmla="*/ 0 h 4138224"/>
              <a:gd name="connsiteX1" fmla="*/ 1452606 w 4371398"/>
              <a:gd name="connsiteY1" fmla="*/ 574434 h 4138224"/>
              <a:gd name="connsiteX2" fmla="*/ 4013632 w 4371398"/>
              <a:gd name="connsiteY2" fmla="*/ 1032218 h 4138224"/>
              <a:gd name="connsiteX3" fmla="*/ 4206798 w 4371398"/>
              <a:gd name="connsiteY3" fmla="*/ 3259401 h 4138224"/>
              <a:gd name="connsiteX4" fmla="*/ 3151110 w 4371398"/>
              <a:gd name="connsiteY4" fmla="*/ 4124957 h 4138224"/>
              <a:gd name="connsiteX5" fmla="*/ 917392 w 4371398"/>
              <a:gd name="connsiteY5" fmla="*/ 3738143 h 4138224"/>
              <a:gd name="connsiteX6" fmla="*/ 184820 w 4371398"/>
              <a:gd name="connsiteY6" fmla="*/ 2971263 h 4138224"/>
              <a:gd name="connsiteX7" fmla="*/ 58807 w 4371398"/>
              <a:gd name="connsiteY7" fmla="*/ 1485818 h 4138224"/>
              <a:gd name="connsiteX8" fmla="*/ 896569 w 4371398"/>
              <a:gd name="connsiteY8" fmla="*/ 606258 h 4138224"/>
              <a:gd name="connsiteX9" fmla="*/ 814639 w 4371398"/>
              <a:gd name="connsiteY9" fmla="*/ 0 h 4138224"/>
              <a:gd name="connsiteX0" fmla="*/ 824982 w 4381741"/>
              <a:gd name="connsiteY0" fmla="*/ 0 h 4138222"/>
              <a:gd name="connsiteX1" fmla="*/ 1462949 w 4381741"/>
              <a:gd name="connsiteY1" fmla="*/ 574434 h 4138222"/>
              <a:gd name="connsiteX2" fmla="*/ 4023975 w 4381741"/>
              <a:gd name="connsiteY2" fmla="*/ 1032218 h 4138222"/>
              <a:gd name="connsiteX3" fmla="*/ 4217141 w 4381741"/>
              <a:gd name="connsiteY3" fmla="*/ 3259401 h 4138222"/>
              <a:gd name="connsiteX4" fmla="*/ 3161453 w 4381741"/>
              <a:gd name="connsiteY4" fmla="*/ 4124957 h 4138222"/>
              <a:gd name="connsiteX5" fmla="*/ 927735 w 4381741"/>
              <a:gd name="connsiteY5" fmla="*/ 3738143 h 4138222"/>
              <a:gd name="connsiteX6" fmla="*/ 195163 w 4381741"/>
              <a:gd name="connsiteY6" fmla="*/ 2971263 h 4138222"/>
              <a:gd name="connsiteX7" fmla="*/ 69150 w 4381741"/>
              <a:gd name="connsiteY7" fmla="*/ 1485818 h 4138222"/>
              <a:gd name="connsiteX8" fmla="*/ 906912 w 4381741"/>
              <a:gd name="connsiteY8" fmla="*/ 606258 h 4138222"/>
              <a:gd name="connsiteX9" fmla="*/ 824982 w 4381741"/>
              <a:gd name="connsiteY9" fmla="*/ 0 h 4138222"/>
              <a:gd name="connsiteX0" fmla="*/ 824982 w 4385632"/>
              <a:gd name="connsiteY0" fmla="*/ 0 h 4138224"/>
              <a:gd name="connsiteX1" fmla="*/ 1462949 w 4385632"/>
              <a:gd name="connsiteY1" fmla="*/ 574434 h 4138224"/>
              <a:gd name="connsiteX2" fmla="*/ 4023975 w 4385632"/>
              <a:gd name="connsiteY2" fmla="*/ 1032218 h 4138224"/>
              <a:gd name="connsiteX3" fmla="*/ 4217141 w 4385632"/>
              <a:gd name="connsiteY3" fmla="*/ 3259401 h 4138224"/>
              <a:gd name="connsiteX4" fmla="*/ 3161453 w 4385632"/>
              <a:gd name="connsiteY4" fmla="*/ 4124957 h 4138224"/>
              <a:gd name="connsiteX5" fmla="*/ 927735 w 4385632"/>
              <a:gd name="connsiteY5" fmla="*/ 3738143 h 4138224"/>
              <a:gd name="connsiteX6" fmla="*/ 195163 w 4385632"/>
              <a:gd name="connsiteY6" fmla="*/ 2971263 h 4138224"/>
              <a:gd name="connsiteX7" fmla="*/ 69150 w 4385632"/>
              <a:gd name="connsiteY7" fmla="*/ 1485818 h 4138224"/>
              <a:gd name="connsiteX8" fmla="*/ 906912 w 4385632"/>
              <a:gd name="connsiteY8" fmla="*/ 606258 h 4138224"/>
              <a:gd name="connsiteX9" fmla="*/ 824982 w 4385632"/>
              <a:gd name="connsiteY9" fmla="*/ 0 h 4138224"/>
              <a:gd name="connsiteX0" fmla="*/ 832223 w 4392873"/>
              <a:gd name="connsiteY0" fmla="*/ 0 h 4138222"/>
              <a:gd name="connsiteX1" fmla="*/ 1470190 w 4392873"/>
              <a:gd name="connsiteY1" fmla="*/ 574434 h 4138222"/>
              <a:gd name="connsiteX2" fmla="*/ 4031216 w 4392873"/>
              <a:gd name="connsiteY2" fmla="*/ 1032218 h 4138222"/>
              <a:gd name="connsiteX3" fmla="*/ 4224382 w 4392873"/>
              <a:gd name="connsiteY3" fmla="*/ 3259401 h 4138222"/>
              <a:gd name="connsiteX4" fmla="*/ 3168694 w 4392873"/>
              <a:gd name="connsiteY4" fmla="*/ 4124957 h 4138222"/>
              <a:gd name="connsiteX5" fmla="*/ 934976 w 4392873"/>
              <a:gd name="connsiteY5" fmla="*/ 3738143 h 4138222"/>
              <a:gd name="connsiteX6" fmla="*/ 179579 w 4392873"/>
              <a:gd name="connsiteY6" fmla="*/ 3046439 h 4138222"/>
              <a:gd name="connsiteX7" fmla="*/ 76391 w 4392873"/>
              <a:gd name="connsiteY7" fmla="*/ 1485818 h 4138222"/>
              <a:gd name="connsiteX8" fmla="*/ 914153 w 4392873"/>
              <a:gd name="connsiteY8" fmla="*/ 606258 h 4138222"/>
              <a:gd name="connsiteX9" fmla="*/ 832223 w 4392873"/>
              <a:gd name="connsiteY9" fmla="*/ 0 h 4138222"/>
              <a:gd name="connsiteX0" fmla="*/ 823971 w 4384621"/>
              <a:gd name="connsiteY0" fmla="*/ 0 h 4138224"/>
              <a:gd name="connsiteX1" fmla="*/ 1461938 w 4384621"/>
              <a:gd name="connsiteY1" fmla="*/ 574434 h 4138224"/>
              <a:gd name="connsiteX2" fmla="*/ 4022964 w 4384621"/>
              <a:gd name="connsiteY2" fmla="*/ 1032218 h 4138224"/>
              <a:gd name="connsiteX3" fmla="*/ 4216130 w 4384621"/>
              <a:gd name="connsiteY3" fmla="*/ 3259401 h 4138224"/>
              <a:gd name="connsiteX4" fmla="*/ 3160442 w 4384621"/>
              <a:gd name="connsiteY4" fmla="*/ 4124957 h 4138224"/>
              <a:gd name="connsiteX5" fmla="*/ 926724 w 4384621"/>
              <a:gd name="connsiteY5" fmla="*/ 3738143 h 4138224"/>
              <a:gd name="connsiteX6" fmla="*/ 171327 w 4384621"/>
              <a:gd name="connsiteY6" fmla="*/ 3046439 h 4138224"/>
              <a:gd name="connsiteX7" fmla="*/ 68139 w 4384621"/>
              <a:gd name="connsiteY7" fmla="*/ 1485818 h 4138224"/>
              <a:gd name="connsiteX8" fmla="*/ 905901 w 4384621"/>
              <a:gd name="connsiteY8" fmla="*/ 606258 h 4138224"/>
              <a:gd name="connsiteX9" fmla="*/ 823971 w 4384621"/>
              <a:gd name="connsiteY9" fmla="*/ 0 h 4138224"/>
              <a:gd name="connsiteX0" fmla="*/ 806189 w 4366839"/>
              <a:gd name="connsiteY0" fmla="*/ 0 h 4138222"/>
              <a:gd name="connsiteX1" fmla="*/ 1444156 w 4366839"/>
              <a:gd name="connsiteY1" fmla="*/ 574434 h 4138222"/>
              <a:gd name="connsiteX2" fmla="*/ 4005182 w 4366839"/>
              <a:gd name="connsiteY2" fmla="*/ 1032218 h 4138222"/>
              <a:gd name="connsiteX3" fmla="*/ 4198348 w 4366839"/>
              <a:gd name="connsiteY3" fmla="*/ 3259401 h 4138222"/>
              <a:gd name="connsiteX4" fmla="*/ 3142660 w 4366839"/>
              <a:gd name="connsiteY4" fmla="*/ 4124957 h 4138222"/>
              <a:gd name="connsiteX5" fmla="*/ 908942 w 4366839"/>
              <a:gd name="connsiteY5" fmla="*/ 3738143 h 4138222"/>
              <a:gd name="connsiteX6" fmla="*/ 153545 w 4366839"/>
              <a:gd name="connsiteY6" fmla="*/ 3046439 h 4138222"/>
              <a:gd name="connsiteX7" fmla="*/ 50357 w 4366839"/>
              <a:gd name="connsiteY7" fmla="*/ 1485818 h 4138222"/>
              <a:gd name="connsiteX8" fmla="*/ 888119 w 4366839"/>
              <a:gd name="connsiteY8" fmla="*/ 606258 h 4138222"/>
              <a:gd name="connsiteX9" fmla="*/ 806189 w 4366839"/>
              <a:gd name="connsiteY9" fmla="*/ 0 h 4138222"/>
              <a:gd name="connsiteX0" fmla="*/ 806189 w 4366839"/>
              <a:gd name="connsiteY0" fmla="*/ 0 h 4138224"/>
              <a:gd name="connsiteX1" fmla="*/ 1444156 w 4366839"/>
              <a:gd name="connsiteY1" fmla="*/ 574434 h 4138224"/>
              <a:gd name="connsiteX2" fmla="*/ 4005182 w 4366839"/>
              <a:gd name="connsiteY2" fmla="*/ 1032218 h 4138224"/>
              <a:gd name="connsiteX3" fmla="*/ 4198348 w 4366839"/>
              <a:gd name="connsiteY3" fmla="*/ 3259401 h 4138224"/>
              <a:gd name="connsiteX4" fmla="*/ 3142660 w 4366839"/>
              <a:gd name="connsiteY4" fmla="*/ 4124957 h 4138224"/>
              <a:gd name="connsiteX5" fmla="*/ 908942 w 4366839"/>
              <a:gd name="connsiteY5" fmla="*/ 3738143 h 4138224"/>
              <a:gd name="connsiteX6" fmla="*/ 153545 w 4366839"/>
              <a:gd name="connsiteY6" fmla="*/ 3046439 h 4138224"/>
              <a:gd name="connsiteX7" fmla="*/ 50357 w 4366839"/>
              <a:gd name="connsiteY7" fmla="*/ 1485818 h 4138224"/>
              <a:gd name="connsiteX8" fmla="*/ 888119 w 4366839"/>
              <a:gd name="connsiteY8" fmla="*/ 606258 h 4138224"/>
              <a:gd name="connsiteX9" fmla="*/ 806189 w 4366839"/>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104082 w 4317376"/>
              <a:gd name="connsiteY6" fmla="*/ 3046439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224"/>
              <a:gd name="connsiteX1" fmla="*/ 1394693 w 4317376"/>
              <a:gd name="connsiteY1" fmla="*/ 574434 h 4138224"/>
              <a:gd name="connsiteX2" fmla="*/ 3955719 w 4317376"/>
              <a:gd name="connsiteY2" fmla="*/ 1032218 h 4138224"/>
              <a:gd name="connsiteX3" fmla="*/ 4148885 w 4317376"/>
              <a:gd name="connsiteY3" fmla="*/ 3259401 h 4138224"/>
              <a:gd name="connsiteX4" fmla="*/ 3093197 w 4317376"/>
              <a:gd name="connsiteY4" fmla="*/ 4124957 h 4138224"/>
              <a:gd name="connsiteX5" fmla="*/ 859479 w 4317376"/>
              <a:gd name="connsiteY5" fmla="*/ 3738143 h 4138224"/>
              <a:gd name="connsiteX6" fmla="*/ 219159 w 4317376"/>
              <a:gd name="connsiteY6" fmla="*/ 3144044 h 4138224"/>
              <a:gd name="connsiteX7" fmla="*/ 894 w 4317376"/>
              <a:gd name="connsiteY7" fmla="*/ 1485818 h 4138224"/>
              <a:gd name="connsiteX8" fmla="*/ 838656 w 4317376"/>
              <a:gd name="connsiteY8" fmla="*/ 606258 h 4138224"/>
              <a:gd name="connsiteX9" fmla="*/ 756726 w 4317376"/>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232580 w 4317376"/>
              <a:gd name="connsiteY6" fmla="*/ 3163758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706 w 4324356"/>
              <a:gd name="connsiteY0" fmla="*/ 0 h 4138731"/>
              <a:gd name="connsiteX1" fmla="*/ 1401673 w 4324356"/>
              <a:gd name="connsiteY1" fmla="*/ 574434 h 4138731"/>
              <a:gd name="connsiteX2" fmla="*/ 3962699 w 4324356"/>
              <a:gd name="connsiteY2" fmla="*/ 1032218 h 4138731"/>
              <a:gd name="connsiteX3" fmla="*/ 4155865 w 4324356"/>
              <a:gd name="connsiteY3" fmla="*/ 3259401 h 4138731"/>
              <a:gd name="connsiteX4" fmla="*/ 3100177 w 4324356"/>
              <a:gd name="connsiteY4" fmla="*/ 4124957 h 4138731"/>
              <a:gd name="connsiteX5" fmla="*/ 904502 w 4324356"/>
              <a:gd name="connsiteY5" fmla="*/ 3744330 h 4138731"/>
              <a:gd name="connsiteX6" fmla="*/ 239560 w 4324356"/>
              <a:gd name="connsiteY6" fmla="*/ 3163758 h 4138731"/>
              <a:gd name="connsiteX7" fmla="*/ 1004 w 4324356"/>
              <a:gd name="connsiteY7" fmla="*/ 1528534 h 4138731"/>
              <a:gd name="connsiteX8" fmla="*/ 845636 w 4324356"/>
              <a:gd name="connsiteY8" fmla="*/ 606258 h 4138731"/>
              <a:gd name="connsiteX9" fmla="*/ 763706 w 4324356"/>
              <a:gd name="connsiteY9" fmla="*/ 0 h 4138731"/>
              <a:gd name="connsiteX0" fmla="*/ 763710 w 4324360"/>
              <a:gd name="connsiteY0" fmla="*/ 0 h 4138731"/>
              <a:gd name="connsiteX1" fmla="*/ 1401677 w 4324360"/>
              <a:gd name="connsiteY1" fmla="*/ 574434 h 4138731"/>
              <a:gd name="connsiteX2" fmla="*/ 3962703 w 4324360"/>
              <a:gd name="connsiteY2" fmla="*/ 1032218 h 4138731"/>
              <a:gd name="connsiteX3" fmla="*/ 4155869 w 4324360"/>
              <a:gd name="connsiteY3" fmla="*/ 3259401 h 4138731"/>
              <a:gd name="connsiteX4" fmla="*/ 3100181 w 4324360"/>
              <a:gd name="connsiteY4" fmla="*/ 4124957 h 4138731"/>
              <a:gd name="connsiteX5" fmla="*/ 904506 w 4324360"/>
              <a:gd name="connsiteY5" fmla="*/ 3744330 h 4138731"/>
              <a:gd name="connsiteX6" fmla="*/ 239564 w 4324360"/>
              <a:gd name="connsiteY6" fmla="*/ 3163758 h 4138731"/>
              <a:gd name="connsiteX7" fmla="*/ 1008 w 4324360"/>
              <a:gd name="connsiteY7" fmla="*/ 1528534 h 4138731"/>
              <a:gd name="connsiteX8" fmla="*/ 845640 w 4324360"/>
              <a:gd name="connsiteY8" fmla="*/ 606258 h 4138731"/>
              <a:gd name="connsiteX9" fmla="*/ 763710 w 4324360"/>
              <a:gd name="connsiteY9" fmla="*/ 0 h 41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4360" h="4138731">
                <a:moveTo>
                  <a:pt x="763710" y="0"/>
                </a:moveTo>
                <a:cubicBezTo>
                  <a:pt x="835632" y="58905"/>
                  <a:pt x="1258100" y="357725"/>
                  <a:pt x="1401677" y="574434"/>
                </a:cubicBezTo>
                <a:cubicBezTo>
                  <a:pt x="1557398" y="585526"/>
                  <a:pt x="3503671" y="584724"/>
                  <a:pt x="3962703" y="1032218"/>
                </a:cubicBezTo>
                <a:cubicBezTo>
                  <a:pt x="4421735" y="1479712"/>
                  <a:pt x="4393755" y="2068459"/>
                  <a:pt x="4155869" y="3259401"/>
                </a:cubicBezTo>
                <a:cubicBezTo>
                  <a:pt x="4006903" y="3825365"/>
                  <a:pt x="3642075" y="4044135"/>
                  <a:pt x="3100181" y="4124957"/>
                </a:cubicBezTo>
                <a:cubicBezTo>
                  <a:pt x="2558287" y="4205779"/>
                  <a:pt x="1639845" y="3911670"/>
                  <a:pt x="904506" y="3744330"/>
                </a:cubicBezTo>
                <a:cubicBezTo>
                  <a:pt x="600271" y="3642054"/>
                  <a:pt x="464613" y="3557214"/>
                  <a:pt x="239564" y="3163758"/>
                </a:cubicBezTo>
                <a:cubicBezTo>
                  <a:pt x="75461" y="2876879"/>
                  <a:pt x="40807" y="2193725"/>
                  <a:pt x="1008" y="1528534"/>
                </a:cubicBezTo>
                <a:cubicBezTo>
                  <a:pt x="-24451" y="805482"/>
                  <a:pt x="437089" y="647961"/>
                  <a:pt x="845640" y="606258"/>
                </a:cubicBezTo>
                <a:cubicBezTo>
                  <a:pt x="845640" y="606258"/>
                  <a:pt x="854014" y="343114"/>
                  <a:pt x="76371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2AF9DEE2-F451-93AF-AC6C-8BC785DB1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87344"/>
            <a:ext cx="5257811" cy="914402"/>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4E88EE84-00FF-48D9-3D4D-470F6715B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114" y="5820063"/>
            <a:ext cx="5265887" cy="1053177"/>
          </a:xfrm>
          <a:prstGeom prst="rect">
            <a:avLst/>
          </a:prstGeom>
        </p:spPr>
      </p:pic>
      <p:pic>
        <p:nvPicPr>
          <p:cNvPr id="12" name="Picture 11" descr="A logo with orange lines&#10;&#10;Description automatically generated">
            <a:extLst>
              <a:ext uri="{FF2B5EF4-FFF2-40B4-BE49-F238E27FC236}">
                <a16:creationId xmlns:a16="http://schemas.microsoft.com/office/drawing/2014/main" id="{08A6CBA2-C865-E7ED-96CB-7F30A7B8A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759" y="5823523"/>
            <a:ext cx="1723989" cy="1049718"/>
          </a:xfrm>
          <a:prstGeom prst="rect">
            <a:avLst/>
          </a:prstGeom>
        </p:spPr>
      </p:pic>
    </p:spTree>
    <p:extLst>
      <p:ext uri="{BB962C8B-B14F-4D97-AF65-F5344CB8AC3E}">
        <p14:creationId xmlns:p14="http://schemas.microsoft.com/office/powerpoint/2010/main" val="3215972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1FF0-128E-C735-FE41-2AA5B5B0E5FC}"/>
              </a:ext>
            </a:extLst>
          </p:cNvPr>
          <p:cNvSpPr>
            <a:spLocks noGrp="1"/>
          </p:cNvSpPr>
          <p:nvPr>
            <p:ph type="title"/>
          </p:nvPr>
        </p:nvSpPr>
        <p:spPr/>
        <p:txBody>
          <a:bodyPr/>
          <a:lstStyle/>
          <a:p>
            <a:r>
              <a:rPr lang="en-US"/>
              <a:t>Need</a:t>
            </a:r>
          </a:p>
        </p:txBody>
      </p:sp>
      <p:sp>
        <p:nvSpPr>
          <p:cNvPr id="3" name="Content Placeholder 2">
            <a:extLst>
              <a:ext uri="{FF2B5EF4-FFF2-40B4-BE49-F238E27FC236}">
                <a16:creationId xmlns:a16="http://schemas.microsoft.com/office/drawing/2014/main" id="{429A84E1-6437-7CBF-821D-0136CB91E44B}"/>
              </a:ext>
            </a:extLst>
          </p:cNvPr>
          <p:cNvSpPr>
            <a:spLocks noGrp="1"/>
          </p:cNvSpPr>
          <p:nvPr>
            <p:ph idx="1"/>
          </p:nvPr>
        </p:nvSpPr>
        <p:spPr/>
        <p:txBody>
          <a:bodyPr/>
          <a:lstStyle/>
          <a:p>
            <a:r>
              <a:rPr lang="en-US"/>
              <a:t> Impact of extreme weather events, such as ice storms, floods, droughts, heat waves, hurricanes, and major storms are particularly devastating for vulnerable communities, such as marginalized communities, individuals with specific health conditions, children, and older adults.</a:t>
            </a:r>
          </a:p>
          <a:p>
            <a:r>
              <a:rPr lang="en-US"/>
              <a:t>OC faces several hurdles: limited resources in local governments, lack of community engagement, and gaps in data and information.</a:t>
            </a:r>
          </a:p>
        </p:txBody>
      </p:sp>
    </p:spTree>
    <p:extLst>
      <p:ext uri="{BB962C8B-B14F-4D97-AF65-F5344CB8AC3E}">
        <p14:creationId xmlns:p14="http://schemas.microsoft.com/office/powerpoint/2010/main" val="470574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398F-CD91-2FBC-12A2-FCA6C9AE6CD4}"/>
              </a:ext>
            </a:extLst>
          </p:cNvPr>
          <p:cNvSpPr>
            <a:spLocks noGrp="1"/>
          </p:cNvSpPr>
          <p:nvPr>
            <p:ph type="title"/>
          </p:nvPr>
        </p:nvSpPr>
        <p:spPr/>
        <p:txBody>
          <a:bodyPr/>
          <a:lstStyle/>
          <a:p>
            <a:r>
              <a:rPr lang="en-US"/>
              <a:t>Goals</a:t>
            </a:r>
          </a:p>
        </p:txBody>
      </p:sp>
      <p:sp>
        <p:nvSpPr>
          <p:cNvPr id="3" name="Content Placeholder 2">
            <a:extLst>
              <a:ext uri="{FF2B5EF4-FFF2-40B4-BE49-F238E27FC236}">
                <a16:creationId xmlns:a16="http://schemas.microsoft.com/office/drawing/2014/main" id="{DB89AAEA-76FD-7512-44BD-9856D05534FF}"/>
              </a:ext>
            </a:extLst>
          </p:cNvPr>
          <p:cNvSpPr>
            <a:spLocks noGrp="1"/>
          </p:cNvSpPr>
          <p:nvPr>
            <p:ph idx="1"/>
          </p:nvPr>
        </p:nvSpPr>
        <p:spPr/>
        <p:txBody>
          <a:bodyPr/>
          <a:lstStyle/>
          <a:p>
            <a:r>
              <a:rPr lang="en-US" b="1"/>
              <a:t>Goal 1: </a:t>
            </a:r>
            <a:r>
              <a:rPr lang="en-US"/>
              <a:t>Build Community Capacity using the Community Resilience Builder and Climate Steward Programs</a:t>
            </a:r>
          </a:p>
          <a:p>
            <a:r>
              <a:rPr lang="en-US" b="1"/>
              <a:t>Goal 2: </a:t>
            </a:r>
            <a:r>
              <a:rPr lang="en-US"/>
              <a:t>Creating Community Resources</a:t>
            </a:r>
          </a:p>
          <a:p>
            <a:r>
              <a:rPr lang="en-US" b="1"/>
              <a:t>Goal 3: </a:t>
            </a:r>
            <a:r>
              <a:rPr lang="en-US"/>
              <a:t>Generate Disaster Education Resources and Connect People</a:t>
            </a:r>
            <a:endParaRPr lang="en-US" b="1"/>
          </a:p>
        </p:txBody>
      </p:sp>
    </p:spTree>
    <p:extLst>
      <p:ext uri="{BB962C8B-B14F-4D97-AF65-F5344CB8AC3E}">
        <p14:creationId xmlns:p14="http://schemas.microsoft.com/office/powerpoint/2010/main" val="74255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437D-9533-77D6-F89B-177B0CC7056B}"/>
              </a:ext>
            </a:extLst>
          </p:cNvPr>
          <p:cNvSpPr>
            <a:spLocks noGrp="1"/>
          </p:cNvSpPr>
          <p:nvPr>
            <p:ph type="title"/>
          </p:nvPr>
        </p:nvSpPr>
        <p:spPr/>
        <p:txBody>
          <a:bodyPr>
            <a:normAutofit/>
          </a:bodyPr>
          <a:lstStyle/>
          <a:p>
            <a:pPr algn="ctr"/>
            <a:r>
              <a:rPr lang="en-US" b="1">
                <a:solidFill>
                  <a:schemeClr val="accent2">
                    <a:lumMod val="50000"/>
                  </a:schemeClr>
                </a:solidFill>
              </a:rPr>
              <a:t>CCE Orange Climate Justice and Community Resilience Project</a:t>
            </a:r>
          </a:p>
        </p:txBody>
      </p:sp>
      <p:graphicFrame>
        <p:nvGraphicFramePr>
          <p:cNvPr id="6" name="Content Placeholder 5">
            <a:extLst>
              <a:ext uri="{FF2B5EF4-FFF2-40B4-BE49-F238E27FC236}">
                <a16:creationId xmlns:a16="http://schemas.microsoft.com/office/drawing/2014/main" id="{604AB613-86B7-2B64-E9E9-A25508A0EF97}"/>
              </a:ext>
            </a:extLst>
          </p:cNvPr>
          <p:cNvGraphicFramePr>
            <a:graphicFrameLocks noGrp="1"/>
          </p:cNvGraphicFramePr>
          <p:nvPr>
            <p:ph idx="1"/>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2425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1" name="Rectangle 10">
            <a:extLst>
              <a:ext uri="{FF2B5EF4-FFF2-40B4-BE49-F238E27FC236}">
                <a16:creationId xmlns:a16="http://schemas.microsoft.com/office/drawing/2014/main" id="{57FDDC53-8DE6-4F4C-B6B4-4FA2A876C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3AD053B-137E-47B4-997C-C91AE70CE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441932" y="958443"/>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09E72EC-1178-47C7-A287-A05A6D497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390656" y="1015766"/>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1A6E53-A95F-90D2-FA79-212ADAE75507}"/>
              </a:ext>
            </a:extLst>
          </p:cNvPr>
          <p:cNvSpPr>
            <a:spLocks noGrp="1"/>
          </p:cNvSpPr>
          <p:nvPr>
            <p:ph type="title"/>
          </p:nvPr>
        </p:nvSpPr>
        <p:spPr>
          <a:xfrm>
            <a:off x="2306385" y="1764734"/>
            <a:ext cx="7559817" cy="2551001"/>
          </a:xfrm>
        </p:spPr>
        <p:txBody>
          <a:bodyPr vert="horz" lIns="91440" tIns="45720" rIns="91440" bIns="45720" rtlCol="0" anchor="ctr">
            <a:normAutofit/>
          </a:bodyPr>
          <a:lstStyle/>
          <a:p>
            <a:pPr algn="ctr"/>
            <a:r>
              <a:rPr lang="en-US"/>
              <a:t>Syllabus &amp; Faculty</a:t>
            </a:r>
          </a:p>
        </p:txBody>
      </p:sp>
    </p:spTree>
    <p:extLst>
      <p:ext uri="{BB962C8B-B14F-4D97-AF65-F5344CB8AC3E}">
        <p14:creationId xmlns:p14="http://schemas.microsoft.com/office/powerpoint/2010/main" val="411075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human being&#10;&#10;Description automatically generated">
            <a:extLst>
              <a:ext uri="{FF2B5EF4-FFF2-40B4-BE49-F238E27FC236}">
                <a16:creationId xmlns:a16="http://schemas.microsoft.com/office/drawing/2014/main" id="{CBF5C2AB-C8BC-7621-9FDB-8F523B9B3A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9942" y="643840"/>
            <a:ext cx="9807224" cy="5516564"/>
          </a:xfrm>
        </p:spPr>
      </p:pic>
    </p:spTree>
    <p:extLst>
      <p:ext uri="{BB962C8B-B14F-4D97-AF65-F5344CB8AC3E}">
        <p14:creationId xmlns:p14="http://schemas.microsoft.com/office/powerpoint/2010/main" val="2273856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783E542C-76A9-4825-AD09-F15DAFDD4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4884F9F-22C0-46E3-9671-1700FFC86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52485" flipH="1">
            <a:off x="3806406" y="419990"/>
            <a:ext cx="7702442" cy="5737587"/>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286" h="764135">
                <a:moveTo>
                  <a:pt x="0" y="731902"/>
                </a:moveTo>
                <a:cubicBezTo>
                  <a:pt x="133360" y="742237"/>
                  <a:pt x="234017" y="778592"/>
                  <a:pt x="373741" y="757848"/>
                </a:cubicBezTo>
                <a:cubicBezTo>
                  <a:pt x="525009" y="735390"/>
                  <a:pt x="777143" y="617807"/>
                  <a:pt x="812900" y="492088"/>
                </a:cubicBezTo>
                <a:cubicBezTo>
                  <a:pt x="848657" y="366369"/>
                  <a:pt x="839932" y="49162"/>
                  <a:pt x="588282" y="3537"/>
                </a:cubicBezTo>
                <a:cubicBezTo>
                  <a:pt x="492555" y="-3606"/>
                  <a:pt x="93839" y="-31038"/>
                  <a:pt x="59263" y="319863"/>
                </a:cubicBezTo>
                <a:cubicBezTo>
                  <a:pt x="43357" y="428829"/>
                  <a:pt x="56596" y="567513"/>
                  <a:pt x="56596" y="630854"/>
                </a:cubicBezTo>
                <a:cubicBezTo>
                  <a:pt x="57073" y="702577"/>
                  <a:pt x="0" y="731902"/>
                  <a:pt x="0" y="731902"/>
                </a:cubicBezTo>
                <a:close/>
              </a:path>
            </a:pathLst>
          </a:custGeom>
          <a:solidFill>
            <a:schemeClr val="bg1"/>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2E723EF-5906-4149-8079-A84E32808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52485" flipH="1">
            <a:off x="3868646" y="471568"/>
            <a:ext cx="7702442" cy="5737587"/>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286" h="764135">
                <a:moveTo>
                  <a:pt x="0" y="731902"/>
                </a:moveTo>
                <a:cubicBezTo>
                  <a:pt x="133360" y="742237"/>
                  <a:pt x="234017" y="778592"/>
                  <a:pt x="373741" y="757848"/>
                </a:cubicBezTo>
                <a:cubicBezTo>
                  <a:pt x="525009" y="735390"/>
                  <a:pt x="777143" y="617807"/>
                  <a:pt x="812900" y="492088"/>
                </a:cubicBezTo>
                <a:cubicBezTo>
                  <a:pt x="848657" y="366369"/>
                  <a:pt x="839932" y="49162"/>
                  <a:pt x="588282" y="3537"/>
                </a:cubicBezTo>
                <a:cubicBezTo>
                  <a:pt x="492555" y="-3606"/>
                  <a:pt x="93839" y="-31038"/>
                  <a:pt x="59263" y="319863"/>
                </a:cubicBezTo>
                <a:cubicBezTo>
                  <a:pt x="43357" y="428829"/>
                  <a:pt x="56596" y="567513"/>
                  <a:pt x="56596" y="630854"/>
                </a:cubicBezTo>
                <a:cubicBezTo>
                  <a:pt x="57073" y="702577"/>
                  <a:pt x="0" y="731902"/>
                  <a:pt x="0" y="731902"/>
                </a:cubicBezTo>
                <a:close/>
              </a:path>
            </a:pathLst>
          </a:custGeom>
          <a:noFill/>
          <a:ln w="19050" cap="flat">
            <a:solidFill>
              <a:schemeClr val="tx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F5CAC00-A1BB-444C-BD9B-10D47F658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561" y="4159876"/>
            <a:ext cx="5369103" cy="225380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2247C82-F668-423F-99CD-1037E6EDA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853" y="4121384"/>
            <a:ext cx="5369103" cy="225380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B12CA27-6BB8-647C-48A6-521DCAF1C753}"/>
              </a:ext>
            </a:extLst>
          </p:cNvPr>
          <p:cNvSpPr>
            <a:spLocks noGrp="1"/>
          </p:cNvSpPr>
          <p:nvPr>
            <p:ph type="title"/>
          </p:nvPr>
        </p:nvSpPr>
        <p:spPr>
          <a:xfrm>
            <a:off x="5022761" y="1519707"/>
            <a:ext cx="5228823" cy="3206839"/>
          </a:xfrm>
        </p:spPr>
        <p:txBody>
          <a:bodyPr vert="horz" lIns="91440" tIns="45720" rIns="91440" bIns="45720" rtlCol="0" anchor="ctr">
            <a:normAutofit/>
          </a:bodyPr>
          <a:lstStyle/>
          <a:p>
            <a:pPr algn="ctr"/>
            <a:r>
              <a:rPr lang="en-US"/>
              <a:t>Community Café…</a:t>
            </a:r>
          </a:p>
        </p:txBody>
      </p:sp>
      <p:sp>
        <p:nvSpPr>
          <p:cNvPr id="3" name="Content Placeholder 2">
            <a:extLst>
              <a:ext uri="{FF2B5EF4-FFF2-40B4-BE49-F238E27FC236}">
                <a16:creationId xmlns:a16="http://schemas.microsoft.com/office/drawing/2014/main" id="{1C69674F-E5A5-5327-BBFA-5F75BC1F2025}"/>
              </a:ext>
            </a:extLst>
          </p:cNvPr>
          <p:cNvSpPr>
            <a:spLocks noGrp="1"/>
          </p:cNvSpPr>
          <p:nvPr>
            <p:ph idx="1"/>
          </p:nvPr>
        </p:nvSpPr>
        <p:spPr>
          <a:xfrm>
            <a:off x="1197735" y="4726546"/>
            <a:ext cx="4481848" cy="1068947"/>
          </a:xfrm>
        </p:spPr>
        <p:txBody>
          <a:bodyPr vert="horz" lIns="91440" tIns="45720" rIns="91440" bIns="45720" rtlCol="0" anchor="ctr">
            <a:normAutofit/>
          </a:bodyPr>
          <a:lstStyle/>
          <a:p>
            <a:pPr algn="ctr"/>
            <a:r>
              <a:rPr lang="en-US"/>
              <a:t>What factors have made a community you know resilient?</a:t>
            </a:r>
          </a:p>
        </p:txBody>
      </p:sp>
    </p:spTree>
    <p:extLst>
      <p:ext uri="{BB962C8B-B14F-4D97-AF65-F5344CB8AC3E}">
        <p14:creationId xmlns:p14="http://schemas.microsoft.com/office/powerpoint/2010/main" val="822729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E3B49476-BACD-49C8-AABA-493B623CA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1E33827-D9B6-4139-8DC5-A4ADFD575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403" y="560386"/>
            <a:ext cx="6919656" cy="4575663"/>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8686" h="3905917">
                <a:moveTo>
                  <a:pt x="3063362" y="3429562"/>
                </a:moveTo>
                <a:cubicBezTo>
                  <a:pt x="3522907" y="3461392"/>
                  <a:pt x="4421742" y="3347987"/>
                  <a:pt x="4752173" y="3086315"/>
                </a:cubicBezTo>
                <a:cubicBezTo>
                  <a:pt x="5090322" y="2818580"/>
                  <a:pt x="5367565" y="2214901"/>
                  <a:pt x="5358470" y="1525101"/>
                </a:cubicBezTo>
                <a:cubicBezTo>
                  <a:pt x="5352407" y="1065281"/>
                  <a:pt x="5344552" y="716660"/>
                  <a:pt x="4960932" y="466701"/>
                </a:cubicBezTo>
                <a:cubicBezTo>
                  <a:pt x="4519163" y="262351"/>
                  <a:pt x="1981674" y="-86269"/>
                  <a:pt x="932230" y="19557"/>
                </a:cubicBezTo>
                <a:cubicBezTo>
                  <a:pt x="446779" y="83769"/>
                  <a:pt x="146249" y="410480"/>
                  <a:pt x="62745" y="783491"/>
                </a:cubicBezTo>
                <a:cubicBezTo>
                  <a:pt x="-52589" y="1298843"/>
                  <a:pt x="-15798" y="2680923"/>
                  <a:pt x="230579" y="2939564"/>
                </a:cubicBezTo>
                <a:cubicBezTo>
                  <a:pt x="501759" y="3224110"/>
                  <a:pt x="1191008" y="3475723"/>
                  <a:pt x="2493030" y="3459876"/>
                </a:cubicBezTo>
                <a:cubicBezTo>
                  <a:pt x="2556553" y="3579206"/>
                  <a:pt x="2569919" y="3721411"/>
                  <a:pt x="2539191" y="3905918"/>
                </a:cubicBezTo>
                <a:cubicBezTo>
                  <a:pt x="2769997" y="3713556"/>
                  <a:pt x="3063362" y="3429562"/>
                  <a:pt x="3063362" y="3429562"/>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907F25B-D671-478E-A1EE-5BA7DECE5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2294" y="606011"/>
            <a:ext cx="6919656" cy="4575663"/>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8686" h="3905917">
                <a:moveTo>
                  <a:pt x="3063362" y="3429562"/>
                </a:moveTo>
                <a:cubicBezTo>
                  <a:pt x="3522907" y="3461392"/>
                  <a:pt x="4421742" y="3347987"/>
                  <a:pt x="4752173" y="3086315"/>
                </a:cubicBezTo>
                <a:cubicBezTo>
                  <a:pt x="5090322" y="2818580"/>
                  <a:pt x="5367565" y="2214901"/>
                  <a:pt x="5358470" y="1525101"/>
                </a:cubicBezTo>
                <a:cubicBezTo>
                  <a:pt x="5352407" y="1065281"/>
                  <a:pt x="5344552" y="716660"/>
                  <a:pt x="4960932" y="466701"/>
                </a:cubicBezTo>
                <a:cubicBezTo>
                  <a:pt x="4519163" y="262351"/>
                  <a:pt x="1981674" y="-86269"/>
                  <a:pt x="932230" y="19557"/>
                </a:cubicBezTo>
                <a:cubicBezTo>
                  <a:pt x="446779" y="83769"/>
                  <a:pt x="146249" y="410480"/>
                  <a:pt x="62745" y="783491"/>
                </a:cubicBezTo>
                <a:cubicBezTo>
                  <a:pt x="-52589" y="1298843"/>
                  <a:pt x="-15798" y="2680923"/>
                  <a:pt x="230579" y="2939564"/>
                </a:cubicBezTo>
                <a:cubicBezTo>
                  <a:pt x="501759" y="3224110"/>
                  <a:pt x="1191008" y="3475723"/>
                  <a:pt x="2493030" y="3459876"/>
                </a:cubicBezTo>
                <a:cubicBezTo>
                  <a:pt x="2556553" y="3579206"/>
                  <a:pt x="2569919" y="3721411"/>
                  <a:pt x="2539191" y="3905918"/>
                </a:cubicBezTo>
                <a:cubicBezTo>
                  <a:pt x="2769997" y="3713556"/>
                  <a:pt x="3063362" y="3429562"/>
                  <a:pt x="3063362" y="3429562"/>
                </a:cubicBezTo>
                <a:close/>
              </a:path>
            </a:pathLst>
          </a:custGeom>
          <a:noFill/>
          <a:ln w="19050" cap="flat">
            <a:solidFill>
              <a:schemeClr val="tx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C75E7EF-2AD7-40CB-BC67-FA8F574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257268" y="2872071"/>
            <a:ext cx="4180515" cy="3301837"/>
          </a:xfrm>
          <a:custGeom>
            <a:avLst/>
            <a:gdLst>
              <a:gd name="connsiteX0" fmla="*/ 2787528 w 4712373"/>
              <a:gd name="connsiteY0" fmla="*/ 3676359 h 4068523"/>
              <a:gd name="connsiteX1" fmla="*/ 4687166 w 4712373"/>
              <a:gd name="connsiteY1" fmla="*/ 1907489 h 4068523"/>
              <a:gd name="connsiteX2" fmla="*/ 2172275 w 4712373"/>
              <a:gd name="connsiteY2" fmla="*/ 136 h 4068523"/>
              <a:gd name="connsiteX3" fmla="*/ 111143 w 4712373"/>
              <a:gd name="connsiteY3" fmla="*/ 1123024 h 4068523"/>
              <a:gd name="connsiteX4" fmla="*/ 2016292 w 4712373"/>
              <a:gd name="connsiteY4" fmla="*/ 3609943 h 4068523"/>
              <a:gd name="connsiteX5" fmla="*/ 1772395 w 4712373"/>
              <a:gd name="connsiteY5" fmla="*/ 4068523 h 4068523"/>
              <a:gd name="connsiteX6" fmla="*/ 2787528 w 4712373"/>
              <a:gd name="connsiteY6" fmla="*/ 3676359 h 40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373" h="4068523">
                <a:moveTo>
                  <a:pt x="2787528" y="3676359"/>
                </a:moveTo>
                <a:cubicBezTo>
                  <a:pt x="3711855" y="3636261"/>
                  <a:pt x="4464628" y="3196007"/>
                  <a:pt x="4687166" y="1907489"/>
                </a:cubicBezTo>
                <a:cubicBezTo>
                  <a:pt x="4825649" y="1015407"/>
                  <a:pt x="4448230" y="272693"/>
                  <a:pt x="2172275" y="136"/>
                </a:cubicBezTo>
                <a:cubicBezTo>
                  <a:pt x="1282673" y="-8132"/>
                  <a:pt x="341811" y="361571"/>
                  <a:pt x="111143" y="1123024"/>
                </a:cubicBezTo>
                <a:cubicBezTo>
                  <a:pt x="-63581" y="1699557"/>
                  <a:pt x="-340824" y="3171342"/>
                  <a:pt x="2016292" y="3609943"/>
                </a:cubicBezTo>
                <a:cubicBezTo>
                  <a:pt x="2000583" y="3847363"/>
                  <a:pt x="1926174" y="3976339"/>
                  <a:pt x="1772395" y="4068523"/>
                </a:cubicBezTo>
                <a:cubicBezTo>
                  <a:pt x="2353889" y="4067834"/>
                  <a:pt x="2787528" y="3676359"/>
                  <a:pt x="2787528" y="3676359"/>
                </a:cubicBezTo>
                <a:close/>
              </a:path>
            </a:pathLst>
          </a:custGeom>
          <a:solidFill>
            <a:schemeClr val="bg1"/>
          </a:solidFill>
          <a:ln w="190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B8B9B37-264C-4866-91BF-26A20D42B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235544" y="2827605"/>
            <a:ext cx="4180515" cy="3301837"/>
          </a:xfrm>
          <a:custGeom>
            <a:avLst/>
            <a:gdLst>
              <a:gd name="connsiteX0" fmla="*/ 2787528 w 4712373"/>
              <a:gd name="connsiteY0" fmla="*/ 3676359 h 4068523"/>
              <a:gd name="connsiteX1" fmla="*/ 4687166 w 4712373"/>
              <a:gd name="connsiteY1" fmla="*/ 1907489 h 4068523"/>
              <a:gd name="connsiteX2" fmla="*/ 2172275 w 4712373"/>
              <a:gd name="connsiteY2" fmla="*/ 136 h 4068523"/>
              <a:gd name="connsiteX3" fmla="*/ 111143 w 4712373"/>
              <a:gd name="connsiteY3" fmla="*/ 1123024 h 4068523"/>
              <a:gd name="connsiteX4" fmla="*/ 2016292 w 4712373"/>
              <a:gd name="connsiteY4" fmla="*/ 3609943 h 4068523"/>
              <a:gd name="connsiteX5" fmla="*/ 1772395 w 4712373"/>
              <a:gd name="connsiteY5" fmla="*/ 4068523 h 4068523"/>
              <a:gd name="connsiteX6" fmla="*/ 2787528 w 4712373"/>
              <a:gd name="connsiteY6" fmla="*/ 3676359 h 40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2373" h="4068523">
                <a:moveTo>
                  <a:pt x="2787528" y="3676359"/>
                </a:moveTo>
                <a:cubicBezTo>
                  <a:pt x="3711855" y="3636261"/>
                  <a:pt x="4464628" y="3196007"/>
                  <a:pt x="4687166" y="1907489"/>
                </a:cubicBezTo>
                <a:cubicBezTo>
                  <a:pt x="4825649" y="1015407"/>
                  <a:pt x="4448230" y="272693"/>
                  <a:pt x="2172275" y="136"/>
                </a:cubicBezTo>
                <a:cubicBezTo>
                  <a:pt x="1282673" y="-8132"/>
                  <a:pt x="341811" y="361571"/>
                  <a:pt x="111143" y="1123024"/>
                </a:cubicBezTo>
                <a:cubicBezTo>
                  <a:pt x="-63581" y="1699557"/>
                  <a:pt x="-340824" y="3171342"/>
                  <a:pt x="2016292" y="3609943"/>
                </a:cubicBezTo>
                <a:cubicBezTo>
                  <a:pt x="2000583" y="3847363"/>
                  <a:pt x="1926174" y="3976339"/>
                  <a:pt x="1772395" y="4068523"/>
                </a:cubicBezTo>
                <a:cubicBezTo>
                  <a:pt x="2353889" y="4067834"/>
                  <a:pt x="2787528" y="3676359"/>
                  <a:pt x="2787528" y="367635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B12CA27-6BB8-647C-48A6-521DCAF1C753}"/>
              </a:ext>
            </a:extLst>
          </p:cNvPr>
          <p:cNvSpPr>
            <a:spLocks noGrp="1"/>
          </p:cNvSpPr>
          <p:nvPr>
            <p:ph type="title"/>
          </p:nvPr>
        </p:nvSpPr>
        <p:spPr>
          <a:xfrm>
            <a:off x="5067299" y="1224011"/>
            <a:ext cx="5422901" cy="2870791"/>
          </a:xfrm>
        </p:spPr>
        <p:txBody>
          <a:bodyPr vert="horz" lIns="91440" tIns="45720" rIns="91440" bIns="45720" rtlCol="0" anchor="ctr">
            <a:normAutofit/>
          </a:bodyPr>
          <a:lstStyle/>
          <a:p>
            <a:pPr algn="ctr"/>
            <a:r>
              <a:rPr lang="en-US"/>
              <a:t>Community Café…</a:t>
            </a:r>
          </a:p>
        </p:txBody>
      </p:sp>
      <p:sp>
        <p:nvSpPr>
          <p:cNvPr id="3" name="Content Placeholder 2">
            <a:extLst>
              <a:ext uri="{FF2B5EF4-FFF2-40B4-BE49-F238E27FC236}">
                <a16:creationId xmlns:a16="http://schemas.microsoft.com/office/drawing/2014/main" id="{1C69674F-E5A5-5327-BBFA-5F75BC1F2025}"/>
              </a:ext>
            </a:extLst>
          </p:cNvPr>
          <p:cNvSpPr>
            <a:spLocks noGrp="1"/>
          </p:cNvSpPr>
          <p:nvPr>
            <p:ph idx="1"/>
          </p:nvPr>
        </p:nvSpPr>
        <p:spPr>
          <a:xfrm>
            <a:off x="1763486" y="3766456"/>
            <a:ext cx="2983019" cy="1926773"/>
          </a:xfrm>
        </p:spPr>
        <p:txBody>
          <a:bodyPr vert="horz" lIns="91440" tIns="45720" rIns="91440" bIns="45720" rtlCol="0" anchor="ctr">
            <a:normAutofit/>
          </a:bodyPr>
          <a:lstStyle/>
          <a:p>
            <a:pPr algn="ctr"/>
            <a:r>
              <a:rPr lang="en-US"/>
              <a:t>What do you or would you consider a regenerative community?</a:t>
            </a:r>
          </a:p>
        </p:txBody>
      </p:sp>
    </p:spTree>
    <p:extLst>
      <p:ext uri="{BB962C8B-B14F-4D97-AF65-F5344CB8AC3E}">
        <p14:creationId xmlns:p14="http://schemas.microsoft.com/office/powerpoint/2010/main" val="238539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2" name="Rectangle 11">
            <a:extLst>
              <a:ext uri="{FF2B5EF4-FFF2-40B4-BE49-F238E27FC236}">
                <a16:creationId xmlns:a16="http://schemas.microsoft.com/office/drawing/2014/main" id="{783E542C-76A9-4825-AD09-F15DAFDD4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4884F9F-22C0-46E3-9671-1700FFC86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52485" flipH="1">
            <a:off x="3806406" y="419990"/>
            <a:ext cx="7702442" cy="5737587"/>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286" h="764135">
                <a:moveTo>
                  <a:pt x="0" y="731902"/>
                </a:moveTo>
                <a:cubicBezTo>
                  <a:pt x="133360" y="742237"/>
                  <a:pt x="234017" y="778592"/>
                  <a:pt x="373741" y="757848"/>
                </a:cubicBezTo>
                <a:cubicBezTo>
                  <a:pt x="525009" y="735390"/>
                  <a:pt x="777143" y="617807"/>
                  <a:pt x="812900" y="492088"/>
                </a:cubicBezTo>
                <a:cubicBezTo>
                  <a:pt x="848657" y="366369"/>
                  <a:pt x="839932" y="49162"/>
                  <a:pt x="588282" y="3537"/>
                </a:cubicBezTo>
                <a:cubicBezTo>
                  <a:pt x="492555" y="-3606"/>
                  <a:pt x="93839" y="-31038"/>
                  <a:pt x="59263" y="319863"/>
                </a:cubicBezTo>
                <a:cubicBezTo>
                  <a:pt x="43357" y="428829"/>
                  <a:pt x="56596" y="567513"/>
                  <a:pt x="56596" y="630854"/>
                </a:cubicBezTo>
                <a:cubicBezTo>
                  <a:pt x="57073" y="702577"/>
                  <a:pt x="0" y="731902"/>
                  <a:pt x="0" y="731902"/>
                </a:cubicBezTo>
                <a:close/>
              </a:path>
            </a:pathLst>
          </a:custGeom>
          <a:solidFill>
            <a:schemeClr val="bg1"/>
          </a:solidFill>
          <a:ln w="190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2E723EF-5906-4149-8079-A84E32808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52485" flipH="1">
            <a:off x="3868646" y="471568"/>
            <a:ext cx="7702442" cy="5737587"/>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286" h="764135">
                <a:moveTo>
                  <a:pt x="0" y="731902"/>
                </a:moveTo>
                <a:cubicBezTo>
                  <a:pt x="133360" y="742237"/>
                  <a:pt x="234017" y="778592"/>
                  <a:pt x="373741" y="757848"/>
                </a:cubicBezTo>
                <a:cubicBezTo>
                  <a:pt x="525009" y="735390"/>
                  <a:pt x="777143" y="617807"/>
                  <a:pt x="812900" y="492088"/>
                </a:cubicBezTo>
                <a:cubicBezTo>
                  <a:pt x="848657" y="366369"/>
                  <a:pt x="839932" y="49162"/>
                  <a:pt x="588282" y="3537"/>
                </a:cubicBezTo>
                <a:cubicBezTo>
                  <a:pt x="492555" y="-3606"/>
                  <a:pt x="93839" y="-31038"/>
                  <a:pt x="59263" y="319863"/>
                </a:cubicBezTo>
                <a:cubicBezTo>
                  <a:pt x="43357" y="428829"/>
                  <a:pt x="56596" y="567513"/>
                  <a:pt x="56596" y="630854"/>
                </a:cubicBezTo>
                <a:cubicBezTo>
                  <a:pt x="57073" y="702577"/>
                  <a:pt x="0" y="731902"/>
                  <a:pt x="0" y="731902"/>
                </a:cubicBezTo>
                <a:close/>
              </a:path>
            </a:pathLst>
          </a:custGeom>
          <a:noFill/>
          <a:ln w="19050" cap="flat">
            <a:solidFill>
              <a:schemeClr val="tx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F5CAC00-A1BB-444C-BD9B-10D47F658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561" y="4159876"/>
            <a:ext cx="5369103" cy="225380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2247C82-F668-423F-99CD-1037E6EDA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853" y="4121384"/>
            <a:ext cx="5369103" cy="2253803"/>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448" h="873038">
                <a:moveTo>
                  <a:pt x="628580" y="873029"/>
                </a:moveTo>
                <a:cubicBezTo>
                  <a:pt x="712019" y="861599"/>
                  <a:pt x="779646" y="801591"/>
                  <a:pt x="820985" y="803115"/>
                </a:cubicBezTo>
                <a:cubicBezTo>
                  <a:pt x="890136" y="805782"/>
                  <a:pt x="1102925" y="778255"/>
                  <a:pt x="1179791" y="630332"/>
                </a:cubicBezTo>
                <a:cubicBezTo>
                  <a:pt x="1256658" y="482408"/>
                  <a:pt x="1285233" y="316959"/>
                  <a:pt x="1178744" y="192753"/>
                </a:cubicBezTo>
                <a:cubicBezTo>
                  <a:pt x="1072254" y="68547"/>
                  <a:pt x="897566" y="-62326"/>
                  <a:pt x="459416" y="32447"/>
                </a:cubicBezTo>
                <a:cubicBezTo>
                  <a:pt x="21266" y="127221"/>
                  <a:pt x="-22359" y="453262"/>
                  <a:pt x="7264" y="595184"/>
                </a:cubicBezTo>
                <a:cubicBezTo>
                  <a:pt x="36887" y="737107"/>
                  <a:pt x="503802" y="728534"/>
                  <a:pt x="545617" y="737202"/>
                </a:cubicBezTo>
                <a:cubicBezTo>
                  <a:pt x="727068" y="773873"/>
                  <a:pt x="628580" y="873029"/>
                  <a:pt x="628580" y="87302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B12CA27-6BB8-647C-48A6-521DCAF1C753}"/>
              </a:ext>
            </a:extLst>
          </p:cNvPr>
          <p:cNvSpPr>
            <a:spLocks noGrp="1"/>
          </p:cNvSpPr>
          <p:nvPr>
            <p:ph type="title"/>
          </p:nvPr>
        </p:nvSpPr>
        <p:spPr>
          <a:xfrm>
            <a:off x="5022761" y="1519707"/>
            <a:ext cx="5228823" cy="3206839"/>
          </a:xfrm>
        </p:spPr>
        <p:txBody>
          <a:bodyPr vert="horz" lIns="91440" tIns="45720" rIns="91440" bIns="45720" rtlCol="0" anchor="ctr">
            <a:normAutofit/>
          </a:bodyPr>
          <a:lstStyle/>
          <a:p>
            <a:pPr algn="ctr"/>
            <a:r>
              <a:rPr lang="en-US"/>
              <a:t>Community Café…</a:t>
            </a:r>
          </a:p>
        </p:txBody>
      </p:sp>
      <p:sp>
        <p:nvSpPr>
          <p:cNvPr id="3" name="Content Placeholder 2">
            <a:extLst>
              <a:ext uri="{FF2B5EF4-FFF2-40B4-BE49-F238E27FC236}">
                <a16:creationId xmlns:a16="http://schemas.microsoft.com/office/drawing/2014/main" id="{1C69674F-E5A5-5327-BBFA-5F75BC1F2025}"/>
              </a:ext>
            </a:extLst>
          </p:cNvPr>
          <p:cNvSpPr>
            <a:spLocks noGrp="1"/>
          </p:cNvSpPr>
          <p:nvPr>
            <p:ph idx="1"/>
          </p:nvPr>
        </p:nvSpPr>
        <p:spPr>
          <a:xfrm>
            <a:off x="1197735" y="4726546"/>
            <a:ext cx="4481848" cy="1068947"/>
          </a:xfrm>
        </p:spPr>
        <p:txBody>
          <a:bodyPr vert="horz" lIns="91440" tIns="45720" rIns="91440" bIns="45720" rtlCol="0" anchor="ctr">
            <a:normAutofit/>
          </a:bodyPr>
          <a:lstStyle/>
          <a:p>
            <a:pPr algn="ctr"/>
            <a:r>
              <a:rPr lang="en-US"/>
              <a:t>What promotes belonging in a community?</a:t>
            </a:r>
          </a:p>
        </p:txBody>
      </p:sp>
    </p:spTree>
    <p:extLst>
      <p:ext uri="{BB962C8B-B14F-4D97-AF65-F5344CB8AC3E}">
        <p14:creationId xmlns:p14="http://schemas.microsoft.com/office/powerpoint/2010/main" val="2184095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8847-E8F1-6402-1EB5-D4FAF000D80A}"/>
              </a:ext>
            </a:extLst>
          </p:cNvPr>
          <p:cNvSpPr>
            <a:spLocks noGrp="1"/>
          </p:cNvSpPr>
          <p:nvPr>
            <p:ph type="title"/>
          </p:nvPr>
        </p:nvSpPr>
        <p:spPr/>
        <p:txBody>
          <a:bodyPr>
            <a:normAutofit/>
          </a:bodyPr>
          <a:lstStyle/>
          <a:p>
            <a:r>
              <a:rPr lang="en-US"/>
              <a:t>Community Resilience Builder Orientation</a:t>
            </a:r>
          </a:p>
        </p:txBody>
      </p:sp>
      <p:sp>
        <p:nvSpPr>
          <p:cNvPr id="3" name="Content Placeholder 2">
            <a:extLst>
              <a:ext uri="{FF2B5EF4-FFF2-40B4-BE49-F238E27FC236}">
                <a16:creationId xmlns:a16="http://schemas.microsoft.com/office/drawing/2014/main" id="{715BBEF7-CB82-DC0A-0F21-1BADDD90F04C}"/>
              </a:ext>
            </a:extLst>
          </p:cNvPr>
          <p:cNvSpPr>
            <a:spLocks noGrp="1"/>
          </p:cNvSpPr>
          <p:nvPr>
            <p:ph idx="1"/>
          </p:nvPr>
        </p:nvSpPr>
        <p:spPr/>
        <p:txBody>
          <a:bodyPr/>
          <a:lstStyle/>
          <a:p>
            <a:r>
              <a:rPr lang="en-US"/>
              <a:t>- A Master Volunteer Program like:</a:t>
            </a:r>
          </a:p>
          <a:p>
            <a:r>
              <a:rPr lang="en-US"/>
              <a:t>	- the Master Gardeners</a:t>
            </a:r>
          </a:p>
          <a:p>
            <a:r>
              <a:rPr lang="en-US"/>
              <a:t>	- the Master Food Preservers</a:t>
            </a:r>
          </a:p>
          <a:p>
            <a:r>
              <a:rPr lang="en-US"/>
              <a:t>	- Master Wellness </a:t>
            </a:r>
          </a:p>
          <a:p>
            <a:pPr marL="457200" indent="-457200">
              <a:buFont typeface="Wingdings" panose="05000000000000000000" pitchFamily="2" charset="2"/>
              <a:buChar char="è"/>
            </a:pPr>
            <a:r>
              <a:rPr lang="en-US">
                <a:sym typeface="Wingdings" panose="05000000000000000000" pitchFamily="2" charset="2"/>
              </a:rPr>
              <a:t>Designed to build community capacity through volunteer service</a:t>
            </a:r>
          </a:p>
          <a:p>
            <a:pPr marL="457200" indent="-457200">
              <a:buFont typeface="Wingdings" panose="05000000000000000000" pitchFamily="2" charset="2"/>
              <a:buChar char="è"/>
            </a:pPr>
            <a:r>
              <a:rPr lang="en-US">
                <a:sym typeface="Wingdings" panose="05000000000000000000" pitchFamily="2" charset="2"/>
              </a:rPr>
              <a:t>Join a national network of Extension Volunteers</a:t>
            </a:r>
            <a:endParaRPr lang="en-US"/>
          </a:p>
        </p:txBody>
      </p:sp>
    </p:spTree>
    <p:extLst>
      <p:ext uri="{BB962C8B-B14F-4D97-AF65-F5344CB8AC3E}">
        <p14:creationId xmlns:p14="http://schemas.microsoft.com/office/powerpoint/2010/main" val="4199047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313F6-4554-3FB9-A6E8-C5E97180AA87}"/>
              </a:ext>
            </a:extLst>
          </p:cNvPr>
          <p:cNvSpPr>
            <a:spLocks noGrp="1"/>
          </p:cNvSpPr>
          <p:nvPr>
            <p:ph type="title"/>
          </p:nvPr>
        </p:nvSpPr>
        <p:spPr/>
        <p:txBody>
          <a:bodyPr/>
          <a:lstStyle/>
          <a:p>
            <a:pPr algn="ctr"/>
            <a:r>
              <a:rPr lang="en-US"/>
              <a:t>Cornell Cooperative Extension Overview</a:t>
            </a:r>
          </a:p>
        </p:txBody>
      </p:sp>
      <p:pic>
        <p:nvPicPr>
          <p:cNvPr id="4" name="Online Media 3" title="Cornell Cooperative Extension: Helping New Yorkers Thrive">
            <a:hlinkClick r:id="" action="ppaction://media"/>
            <a:extLst>
              <a:ext uri="{FF2B5EF4-FFF2-40B4-BE49-F238E27FC236}">
                <a16:creationId xmlns:a16="http://schemas.microsoft.com/office/drawing/2014/main" id="{302598EB-19DD-52D8-2C77-7819BDDF750D}"/>
              </a:ext>
            </a:extLst>
          </p:cNvPr>
          <p:cNvPicPr>
            <a:picLocks noGrp="1" noRot="1" noChangeAspect="1"/>
          </p:cNvPicPr>
          <p:nvPr>
            <p:ph idx="1"/>
            <a:videoFile r:link="rId1"/>
          </p:nvPr>
        </p:nvPicPr>
        <p:blipFill>
          <a:blip r:embed="rId3"/>
          <a:stretch>
            <a:fillRect/>
          </a:stretch>
        </p:blipFill>
        <p:spPr>
          <a:xfrm>
            <a:off x="2800350" y="2089150"/>
            <a:ext cx="6773863" cy="3827463"/>
          </a:xfrm>
          <a:prstGeom prst="rect">
            <a:avLst/>
          </a:prstGeom>
        </p:spPr>
      </p:pic>
    </p:spTree>
    <p:extLst>
      <p:ext uri="{BB962C8B-B14F-4D97-AF65-F5344CB8AC3E}">
        <p14:creationId xmlns:p14="http://schemas.microsoft.com/office/powerpoint/2010/main" val="22210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177B-CCE8-C4D6-4967-A4BD7E2868F6}"/>
              </a:ext>
            </a:extLst>
          </p:cNvPr>
          <p:cNvSpPr>
            <a:spLocks noGrp="1"/>
          </p:cNvSpPr>
          <p:nvPr>
            <p:ph type="title"/>
          </p:nvPr>
        </p:nvSpPr>
        <p:spPr/>
        <p:txBody>
          <a:bodyPr/>
          <a:lstStyle/>
          <a:p>
            <a:r>
              <a:rPr lang="en-US"/>
              <a:t>Mission, vision &amp; Strategic Initiatives</a:t>
            </a:r>
          </a:p>
        </p:txBody>
      </p:sp>
      <p:sp>
        <p:nvSpPr>
          <p:cNvPr id="3" name="Content Placeholder 2">
            <a:extLst>
              <a:ext uri="{FF2B5EF4-FFF2-40B4-BE49-F238E27FC236}">
                <a16:creationId xmlns:a16="http://schemas.microsoft.com/office/drawing/2014/main" id="{87BB939D-32EE-1D1B-2066-88F2D083B17E}"/>
              </a:ext>
            </a:extLst>
          </p:cNvPr>
          <p:cNvSpPr>
            <a:spLocks noGrp="1"/>
          </p:cNvSpPr>
          <p:nvPr>
            <p:ph idx="1"/>
          </p:nvPr>
        </p:nvSpPr>
        <p:spPr/>
        <p:txBody>
          <a:bodyPr>
            <a:normAutofit fontScale="47500" lnSpcReduction="20000"/>
          </a:bodyPr>
          <a:lstStyle/>
          <a:p>
            <a:pPr algn="l"/>
            <a:r>
              <a:rPr lang="en-US" b="1" i="0">
                <a:solidFill>
                  <a:srgbClr val="4B7B2B"/>
                </a:solidFill>
                <a:effectLst/>
                <a:latin typeface="The Hand Extrablack" panose="03070A02030502020204" pitchFamily="66" charset="0"/>
              </a:rPr>
              <a:t>OUR MISSION:</a:t>
            </a:r>
            <a:endParaRPr lang="en-US" b="0" i="0">
              <a:solidFill>
                <a:srgbClr val="4B7B2B"/>
              </a:solidFill>
              <a:effectLst/>
              <a:latin typeface="The Hand Extrablack" panose="03070A02030502020204" pitchFamily="66" charset="0"/>
            </a:endParaRPr>
          </a:p>
          <a:p>
            <a:pPr algn="l"/>
            <a:r>
              <a:rPr lang="en-US" b="0" i="0">
                <a:solidFill>
                  <a:srgbClr val="444444"/>
                </a:solidFill>
                <a:effectLst/>
                <a:latin typeface="The Hand Extrablack" panose="03070A02030502020204" pitchFamily="66" charset="0"/>
              </a:rPr>
              <a:t>Cornell Cooperative Extension Orange County enables people to improve their lives and communities by bringing local experience and research-based solutions together.</a:t>
            </a:r>
          </a:p>
          <a:p>
            <a:pPr algn="l"/>
            <a:r>
              <a:rPr lang="en-US" b="1" i="0">
                <a:solidFill>
                  <a:srgbClr val="4B7B2B"/>
                </a:solidFill>
                <a:effectLst/>
                <a:latin typeface="The Hand Extrablack" panose="03070A02030502020204" pitchFamily="66" charset="0"/>
              </a:rPr>
              <a:t>OUR VISION:</a:t>
            </a:r>
            <a:endParaRPr lang="en-US" b="0" i="0">
              <a:solidFill>
                <a:srgbClr val="4B7B2B"/>
              </a:solidFill>
              <a:effectLst/>
              <a:latin typeface="The Hand Extrablack" panose="03070A02030502020204" pitchFamily="66" charset="0"/>
            </a:endParaRPr>
          </a:p>
          <a:p>
            <a:pPr algn="l"/>
            <a:r>
              <a:rPr lang="en-US" b="0" i="0">
                <a:solidFill>
                  <a:srgbClr val="444444"/>
                </a:solidFill>
                <a:effectLst/>
                <a:latin typeface="The Hand Extrablack" panose="03070A02030502020204" pitchFamily="66" charset="0"/>
              </a:rPr>
              <a:t>Cornell Cooperative Extension Orange County creates measurable change in order to positively affect Agriculture, Families, Youth, Environment, and Economic Development within communities.</a:t>
            </a:r>
          </a:p>
          <a:p>
            <a:pPr algn="l"/>
            <a:r>
              <a:rPr lang="en-US" b="1" i="0">
                <a:solidFill>
                  <a:srgbClr val="4B7B2B"/>
                </a:solidFill>
                <a:effectLst/>
                <a:latin typeface="The Hand Extrablack" panose="03070A02030502020204" pitchFamily="66" charset="0"/>
              </a:rPr>
              <a:t>OUR STRATEGIC INITIATIVES:</a:t>
            </a:r>
            <a:endParaRPr lang="en-US" b="0" i="0">
              <a:solidFill>
                <a:srgbClr val="4B7B2B"/>
              </a:solidFill>
              <a:effectLst/>
              <a:latin typeface="The Hand Extrablack" panose="03070A02030502020204" pitchFamily="66" charset="0"/>
            </a:endParaRPr>
          </a:p>
          <a:p>
            <a:pPr marL="457200" indent="-457200" algn="l">
              <a:buFont typeface="Arial" panose="020B0604020202020204" pitchFamily="34" charset="0"/>
              <a:buChar char="•"/>
            </a:pPr>
            <a:r>
              <a:rPr lang="en-US" b="1" i="1">
                <a:solidFill>
                  <a:srgbClr val="444444"/>
                </a:solidFill>
                <a:effectLst/>
                <a:latin typeface="The Hand Extrablack" panose="03070A02030502020204" pitchFamily="66" charset="0"/>
              </a:rPr>
              <a:t>Agricultural Sustainability</a:t>
            </a:r>
            <a:r>
              <a:rPr lang="en-US" b="0" i="0">
                <a:solidFill>
                  <a:srgbClr val="444444"/>
                </a:solidFill>
                <a:effectLst/>
                <a:latin typeface="The Hand Extrablack" panose="03070A02030502020204" pitchFamily="66" charset="0"/>
              </a:rPr>
              <a:t> – To encourage farmers in Orange County to adopt proven production and/or business management practices that have been shown to improve profitability.</a:t>
            </a:r>
            <a:endParaRPr lang="en-US" b="0">
              <a:solidFill>
                <a:srgbClr val="444444"/>
              </a:solidFill>
              <a:latin typeface="The Hand Extrablack" panose="03070A02030502020204" pitchFamily="66" charset="0"/>
            </a:endParaRPr>
          </a:p>
          <a:p>
            <a:pPr marL="457200" indent="-457200" algn="l">
              <a:buFont typeface="Arial" panose="020B0604020202020204" pitchFamily="34" charset="0"/>
              <a:buChar char="•"/>
            </a:pPr>
            <a:r>
              <a:rPr lang="en-US" b="1" i="1">
                <a:solidFill>
                  <a:srgbClr val="444444"/>
                </a:solidFill>
                <a:effectLst/>
                <a:latin typeface="The Hand Extrablack" panose="03070A02030502020204" pitchFamily="66" charset="0"/>
              </a:rPr>
              <a:t>Enhancing the Environment </a:t>
            </a:r>
            <a:r>
              <a:rPr lang="en-US" b="0" i="0">
                <a:solidFill>
                  <a:srgbClr val="444444"/>
                </a:solidFill>
                <a:effectLst/>
                <a:latin typeface="The Hand Extrablack" panose="03070A02030502020204" pitchFamily="66" charset="0"/>
              </a:rPr>
              <a:t>– To improve the quality and sustainability of the environment and natural resources by promoting environmental stewardship, sound decision-making and best management practices.</a:t>
            </a:r>
            <a:endParaRPr lang="en-US" b="0">
              <a:solidFill>
                <a:srgbClr val="444444"/>
              </a:solidFill>
              <a:latin typeface="The Hand Extrablack" panose="03070A02030502020204" pitchFamily="66" charset="0"/>
            </a:endParaRPr>
          </a:p>
          <a:p>
            <a:pPr marL="457200" indent="-457200" algn="l">
              <a:buFont typeface="Arial" panose="020B0604020202020204" pitchFamily="34" charset="0"/>
              <a:buChar char="•"/>
            </a:pPr>
            <a:r>
              <a:rPr lang="en-US" b="1" i="1">
                <a:solidFill>
                  <a:srgbClr val="444444"/>
                </a:solidFill>
                <a:effectLst/>
                <a:latin typeface="The Hand Extrablack" panose="03070A02030502020204" pitchFamily="66" charset="0"/>
              </a:rPr>
              <a:t>Strengthening Youth and Families </a:t>
            </a:r>
            <a:r>
              <a:rPr lang="en-US" b="0" i="0">
                <a:solidFill>
                  <a:srgbClr val="444444"/>
                </a:solidFill>
                <a:effectLst/>
                <a:latin typeface="The Hand Extrablack" panose="03070A02030502020204" pitchFamily="66" charset="0"/>
              </a:rPr>
              <a:t>– To empower youth and families to reach their fullest potential through experiential learning opportunities that develop critical life skills, foster civic responsibility and strengthen the community.</a:t>
            </a:r>
            <a:endParaRPr lang="en-US" b="0">
              <a:solidFill>
                <a:srgbClr val="444444"/>
              </a:solidFill>
              <a:latin typeface="The Hand Extrablack" panose="03070A02030502020204" pitchFamily="66" charset="0"/>
            </a:endParaRPr>
          </a:p>
          <a:p>
            <a:pPr marL="457200" indent="-457200" algn="l">
              <a:buFont typeface="Arial" panose="020B0604020202020204" pitchFamily="34" charset="0"/>
              <a:buChar char="•"/>
            </a:pPr>
            <a:r>
              <a:rPr lang="en-US" b="1" i="1">
                <a:solidFill>
                  <a:srgbClr val="444444"/>
                </a:solidFill>
                <a:effectLst/>
                <a:latin typeface="The Hand Extrablack" panose="03070A02030502020204" pitchFamily="66" charset="0"/>
              </a:rPr>
              <a:t>Economic Development </a:t>
            </a:r>
            <a:r>
              <a:rPr lang="en-US" b="0" i="0">
                <a:solidFill>
                  <a:srgbClr val="444444"/>
                </a:solidFill>
                <a:effectLst/>
                <a:latin typeface="The Hand Extrablack" panose="03070A02030502020204" pitchFamily="66" charset="0"/>
              </a:rPr>
              <a:t>– To effectively utilize the research based resources and appropriate local partnerships to educationally program and to positively impact Orange County economic vitality.</a:t>
            </a:r>
          </a:p>
        </p:txBody>
      </p:sp>
    </p:spTree>
    <p:extLst>
      <p:ext uri="{BB962C8B-B14F-4D97-AF65-F5344CB8AC3E}">
        <p14:creationId xmlns:p14="http://schemas.microsoft.com/office/powerpoint/2010/main" val="4088828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544EF42-87F9-4466-8124-7328D49A2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pples in a white crate">
            <a:extLst>
              <a:ext uri="{FF2B5EF4-FFF2-40B4-BE49-F238E27FC236}">
                <a16:creationId xmlns:a16="http://schemas.microsoft.com/office/drawing/2014/main" id="{5DE07D14-E99C-B338-451F-ED4F150F6726}"/>
              </a:ext>
            </a:extLst>
          </p:cNvPr>
          <p:cNvPicPr>
            <a:picLocks noChangeAspect="1"/>
          </p:cNvPicPr>
          <p:nvPr/>
        </p:nvPicPr>
        <p:blipFill rotWithShape="1">
          <a:blip r:embed="rId2">
            <a:extLst>
              <a:ext uri="{28A0092B-C50C-407E-A947-70E740481C1C}">
                <a14:useLocalDpi xmlns:a14="http://schemas.microsoft.com/office/drawing/2010/main" val="0"/>
              </a:ext>
            </a:extLst>
          </a:blip>
          <a:srcRect l="16920" r="25003" b="-1"/>
          <a:stretch/>
        </p:blipFill>
        <p:spPr>
          <a:xfrm>
            <a:off x="735403" y="660499"/>
            <a:ext cx="2268728" cy="2607548"/>
          </a:xfrm>
          <a:custGeom>
            <a:avLst/>
            <a:gdLst/>
            <a:ahLst/>
            <a:cxnLst/>
            <a:rect l="l" t="t" r="r" b="b"/>
            <a:pathLst>
              <a:path w="2199410" h="2607548">
                <a:moveTo>
                  <a:pt x="133493" y="15"/>
                </a:moveTo>
                <a:cubicBezTo>
                  <a:pt x="183692" y="172"/>
                  <a:pt x="246593" y="1642"/>
                  <a:pt x="302764" y="3693"/>
                </a:cubicBezTo>
                <a:lnTo>
                  <a:pt x="1901309" y="16033"/>
                </a:lnTo>
                <a:lnTo>
                  <a:pt x="2185047" y="27666"/>
                </a:lnTo>
                <a:cubicBezTo>
                  <a:pt x="2195545" y="198391"/>
                  <a:pt x="2211293" y="1618258"/>
                  <a:pt x="2185047" y="2575844"/>
                </a:cubicBezTo>
                <a:lnTo>
                  <a:pt x="2134432" y="2595344"/>
                </a:lnTo>
                <a:cubicBezTo>
                  <a:pt x="1533761" y="2599762"/>
                  <a:pt x="933089" y="2623853"/>
                  <a:pt x="337668" y="2588928"/>
                </a:cubicBezTo>
                <a:cubicBezTo>
                  <a:pt x="194026" y="2576588"/>
                  <a:pt x="101923" y="2588929"/>
                  <a:pt x="3426" y="2576589"/>
                </a:cubicBezTo>
                <a:cubicBezTo>
                  <a:pt x="10074" y="1564536"/>
                  <a:pt x="-13913" y="579561"/>
                  <a:pt x="13448" y="53053"/>
                </a:cubicBezTo>
                <a:cubicBezTo>
                  <a:pt x="15801" y="-11631"/>
                  <a:pt x="13851" y="9534"/>
                  <a:pt x="61047" y="1307"/>
                </a:cubicBezTo>
                <a:cubicBezTo>
                  <a:pt x="77825" y="299"/>
                  <a:pt x="103373" y="-80"/>
                  <a:pt x="133493" y="15"/>
                </a:cubicBezTo>
                <a:close/>
              </a:path>
            </a:pathLst>
          </a:custGeom>
        </p:spPr>
      </p:pic>
      <p:sp>
        <p:nvSpPr>
          <p:cNvPr id="18" name="Freeform: Shape 17">
            <a:extLst>
              <a:ext uri="{FF2B5EF4-FFF2-40B4-BE49-F238E27FC236}">
                <a16:creationId xmlns:a16="http://schemas.microsoft.com/office/drawing/2014/main" id="{4BE61809-0764-40E1-84B4-7B4E9019B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26137" y="664953"/>
            <a:ext cx="2268727" cy="2607548"/>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55345"/>
              <a:gd name="connsiteY0" fmla="*/ 6405352 h 6405386"/>
              <a:gd name="connsiteX1" fmla="*/ 6552830 w 7655345"/>
              <a:gd name="connsiteY1" fmla="*/ 6396252 h 6405386"/>
              <a:gd name="connsiteX2" fmla="*/ 987782 w 7655345"/>
              <a:gd name="connsiteY2" fmla="*/ 6365722 h 6405386"/>
              <a:gd name="connsiteX3" fmla="*/ 0 w 7655345"/>
              <a:gd name="connsiteY3" fmla="*/ 6336938 h 6405386"/>
              <a:gd name="connsiteX4" fmla="*/ 0 w 7655345"/>
              <a:gd name="connsiteY4" fmla="*/ 32372 h 6405386"/>
              <a:gd name="connsiteX5" fmla="*/ 157934 w 7655345"/>
              <a:gd name="connsiteY5" fmla="*/ 32797 h 6405386"/>
              <a:gd name="connsiteX6" fmla="*/ 6431319 w 7655345"/>
              <a:gd name="connsiteY6" fmla="*/ 0 h 6405386"/>
              <a:gd name="connsiteX7" fmla="*/ 7594923 w 7655345"/>
              <a:gd name="connsiteY7" fmla="*/ 30530 h 6405386"/>
              <a:gd name="connsiteX8" fmla="*/ 7560032 w 7655345"/>
              <a:gd name="connsiteY8" fmla="*/ 6274128 h 6405386"/>
              <a:gd name="connsiteX9" fmla="*/ 7394324 w 7655345"/>
              <a:gd name="connsiteY9" fmla="*/ 6402154 h 6405386"/>
              <a:gd name="connsiteX10" fmla="*/ 7142118 w 7655345"/>
              <a:gd name="connsiteY10" fmla="*/ 6405352 h 6405386"/>
              <a:gd name="connsiteX0" fmla="*/ 7142118 w 7606845"/>
              <a:gd name="connsiteY0" fmla="*/ 6405352 h 6405386"/>
              <a:gd name="connsiteX1" fmla="*/ 6552830 w 7606845"/>
              <a:gd name="connsiteY1" fmla="*/ 6396252 h 6405386"/>
              <a:gd name="connsiteX2" fmla="*/ 987782 w 7606845"/>
              <a:gd name="connsiteY2" fmla="*/ 6365722 h 6405386"/>
              <a:gd name="connsiteX3" fmla="*/ 0 w 7606845"/>
              <a:gd name="connsiteY3" fmla="*/ 6336938 h 6405386"/>
              <a:gd name="connsiteX4" fmla="*/ 0 w 7606845"/>
              <a:gd name="connsiteY4" fmla="*/ 32372 h 6405386"/>
              <a:gd name="connsiteX5" fmla="*/ 157934 w 7606845"/>
              <a:gd name="connsiteY5" fmla="*/ 32797 h 6405386"/>
              <a:gd name="connsiteX6" fmla="*/ 6431319 w 7606845"/>
              <a:gd name="connsiteY6" fmla="*/ 0 h 6405386"/>
              <a:gd name="connsiteX7" fmla="*/ 7594923 w 7606845"/>
              <a:gd name="connsiteY7" fmla="*/ 30530 h 6405386"/>
              <a:gd name="connsiteX8" fmla="*/ 7560032 w 7606845"/>
              <a:gd name="connsiteY8" fmla="*/ 6274128 h 6405386"/>
              <a:gd name="connsiteX9" fmla="*/ 7394324 w 7606845"/>
              <a:gd name="connsiteY9" fmla="*/ 6402154 h 6405386"/>
              <a:gd name="connsiteX10" fmla="*/ 7142118 w 7606845"/>
              <a:gd name="connsiteY10" fmla="*/ 6405352 h 6405386"/>
              <a:gd name="connsiteX0" fmla="*/ 7182726 w 7647453"/>
              <a:gd name="connsiteY0" fmla="*/ 6405352 h 6405386"/>
              <a:gd name="connsiteX1" fmla="*/ 6593438 w 7647453"/>
              <a:gd name="connsiteY1" fmla="*/ 6396252 h 6405386"/>
              <a:gd name="connsiteX2" fmla="*/ 1028390 w 7647453"/>
              <a:gd name="connsiteY2" fmla="*/ 6365722 h 6405386"/>
              <a:gd name="connsiteX3" fmla="*/ 40608 w 7647453"/>
              <a:gd name="connsiteY3" fmla="*/ 6336938 h 6405386"/>
              <a:gd name="connsiteX4" fmla="*/ 40608 w 7647453"/>
              <a:gd name="connsiteY4" fmla="*/ 32372 h 6405386"/>
              <a:gd name="connsiteX5" fmla="*/ 198542 w 7647453"/>
              <a:gd name="connsiteY5" fmla="*/ 32797 h 6405386"/>
              <a:gd name="connsiteX6" fmla="*/ 6471927 w 7647453"/>
              <a:gd name="connsiteY6" fmla="*/ 0 h 6405386"/>
              <a:gd name="connsiteX7" fmla="*/ 7635531 w 7647453"/>
              <a:gd name="connsiteY7" fmla="*/ 30530 h 6405386"/>
              <a:gd name="connsiteX8" fmla="*/ 7600640 w 7647453"/>
              <a:gd name="connsiteY8" fmla="*/ 6274128 h 6405386"/>
              <a:gd name="connsiteX9" fmla="*/ 7434932 w 7647453"/>
              <a:gd name="connsiteY9" fmla="*/ 6402154 h 6405386"/>
              <a:gd name="connsiteX10" fmla="*/ 7182726 w 7647453"/>
              <a:gd name="connsiteY10" fmla="*/ 6405352 h 6405386"/>
              <a:gd name="connsiteX0" fmla="*/ 7197771 w 7662498"/>
              <a:gd name="connsiteY0" fmla="*/ 6405352 h 6405386"/>
              <a:gd name="connsiteX1" fmla="*/ 6608483 w 7662498"/>
              <a:gd name="connsiteY1" fmla="*/ 6396252 h 6405386"/>
              <a:gd name="connsiteX2" fmla="*/ 1043435 w 7662498"/>
              <a:gd name="connsiteY2" fmla="*/ 6365722 h 6405386"/>
              <a:gd name="connsiteX3" fmla="*/ 55653 w 7662498"/>
              <a:gd name="connsiteY3" fmla="*/ 6336938 h 6405386"/>
              <a:gd name="connsiteX4" fmla="*/ 55653 w 7662498"/>
              <a:gd name="connsiteY4" fmla="*/ 32372 h 6405386"/>
              <a:gd name="connsiteX5" fmla="*/ 213587 w 7662498"/>
              <a:gd name="connsiteY5" fmla="*/ 32797 h 6405386"/>
              <a:gd name="connsiteX6" fmla="*/ 6486972 w 7662498"/>
              <a:gd name="connsiteY6" fmla="*/ 0 h 6405386"/>
              <a:gd name="connsiteX7" fmla="*/ 7650576 w 7662498"/>
              <a:gd name="connsiteY7" fmla="*/ 30530 h 6405386"/>
              <a:gd name="connsiteX8" fmla="*/ 7615685 w 7662498"/>
              <a:gd name="connsiteY8" fmla="*/ 6274128 h 6405386"/>
              <a:gd name="connsiteX9" fmla="*/ 7449977 w 7662498"/>
              <a:gd name="connsiteY9" fmla="*/ 6402154 h 6405386"/>
              <a:gd name="connsiteX10" fmla="*/ 7197771 w 7662498"/>
              <a:gd name="connsiteY10" fmla="*/ 6405352 h 6405386"/>
              <a:gd name="connsiteX0" fmla="*/ 7192121 w 7656848"/>
              <a:gd name="connsiteY0" fmla="*/ 6405352 h 6405386"/>
              <a:gd name="connsiteX1" fmla="*/ 6602833 w 7656848"/>
              <a:gd name="connsiteY1" fmla="*/ 6396252 h 6405386"/>
              <a:gd name="connsiteX2" fmla="*/ 1037785 w 7656848"/>
              <a:gd name="connsiteY2" fmla="*/ 6365722 h 6405386"/>
              <a:gd name="connsiteX3" fmla="*/ 50003 w 7656848"/>
              <a:gd name="connsiteY3" fmla="*/ 6336938 h 6405386"/>
              <a:gd name="connsiteX4" fmla="*/ 50003 w 7656848"/>
              <a:gd name="connsiteY4" fmla="*/ 32372 h 6405386"/>
              <a:gd name="connsiteX5" fmla="*/ 207937 w 7656848"/>
              <a:gd name="connsiteY5" fmla="*/ 32797 h 6405386"/>
              <a:gd name="connsiteX6" fmla="*/ 6481322 w 7656848"/>
              <a:gd name="connsiteY6" fmla="*/ 0 h 6405386"/>
              <a:gd name="connsiteX7" fmla="*/ 7644926 w 7656848"/>
              <a:gd name="connsiteY7" fmla="*/ 30530 h 6405386"/>
              <a:gd name="connsiteX8" fmla="*/ 7610035 w 7656848"/>
              <a:gd name="connsiteY8" fmla="*/ 6274128 h 6405386"/>
              <a:gd name="connsiteX9" fmla="*/ 7444327 w 7656848"/>
              <a:gd name="connsiteY9" fmla="*/ 6402154 h 6405386"/>
              <a:gd name="connsiteX10" fmla="*/ 7192121 w 7656848"/>
              <a:gd name="connsiteY10" fmla="*/ 6405352 h 6405386"/>
              <a:gd name="connsiteX0" fmla="*/ 7192121 w 7656848"/>
              <a:gd name="connsiteY0" fmla="*/ 6438557 h 6438591"/>
              <a:gd name="connsiteX1" fmla="*/ 6602833 w 7656848"/>
              <a:gd name="connsiteY1" fmla="*/ 6429457 h 6438591"/>
              <a:gd name="connsiteX2" fmla="*/ 1037785 w 7656848"/>
              <a:gd name="connsiteY2" fmla="*/ 6398927 h 6438591"/>
              <a:gd name="connsiteX3" fmla="*/ 50003 w 7656848"/>
              <a:gd name="connsiteY3" fmla="*/ 6370143 h 6438591"/>
              <a:gd name="connsiteX4" fmla="*/ 50003 w 7656848"/>
              <a:gd name="connsiteY4" fmla="*/ 65577 h 6438591"/>
              <a:gd name="connsiteX5" fmla="*/ 207937 w 7656848"/>
              <a:gd name="connsiteY5" fmla="*/ 66002 h 6438591"/>
              <a:gd name="connsiteX6" fmla="*/ 6481322 w 7656848"/>
              <a:gd name="connsiteY6" fmla="*/ 33205 h 6438591"/>
              <a:gd name="connsiteX7" fmla="*/ 7644926 w 7656848"/>
              <a:gd name="connsiteY7" fmla="*/ 63735 h 6438591"/>
              <a:gd name="connsiteX8" fmla="*/ 7610035 w 7656848"/>
              <a:gd name="connsiteY8" fmla="*/ 6307333 h 6438591"/>
              <a:gd name="connsiteX9" fmla="*/ 7444327 w 7656848"/>
              <a:gd name="connsiteY9" fmla="*/ 6435359 h 6438591"/>
              <a:gd name="connsiteX10" fmla="*/ 7192121 w 7656848"/>
              <a:gd name="connsiteY10" fmla="*/ 6438557 h 6438591"/>
              <a:gd name="connsiteX0" fmla="*/ 7192121 w 7656848"/>
              <a:gd name="connsiteY0" fmla="*/ 6451423 h 6451457"/>
              <a:gd name="connsiteX1" fmla="*/ 6602833 w 7656848"/>
              <a:gd name="connsiteY1" fmla="*/ 6442323 h 6451457"/>
              <a:gd name="connsiteX2" fmla="*/ 1037785 w 7656848"/>
              <a:gd name="connsiteY2" fmla="*/ 6411793 h 6451457"/>
              <a:gd name="connsiteX3" fmla="*/ 50003 w 7656848"/>
              <a:gd name="connsiteY3" fmla="*/ 6383009 h 6451457"/>
              <a:gd name="connsiteX4" fmla="*/ 50003 w 7656848"/>
              <a:gd name="connsiteY4" fmla="*/ 78443 h 6451457"/>
              <a:gd name="connsiteX5" fmla="*/ 226210 w 7656848"/>
              <a:gd name="connsiteY5" fmla="*/ 30198 h 6451457"/>
              <a:gd name="connsiteX6" fmla="*/ 6481322 w 7656848"/>
              <a:gd name="connsiteY6" fmla="*/ 46071 h 6451457"/>
              <a:gd name="connsiteX7" fmla="*/ 7644926 w 7656848"/>
              <a:gd name="connsiteY7" fmla="*/ 76601 h 6451457"/>
              <a:gd name="connsiteX8" fmla="*/ 7610035 w 7656848"/>
              <a:gd name="connsiteY8" fmla="*/ 6320199 h 6451457"/>
              <a:gd name="connsiteX9" fmla="*/ 7444327 w 7656848"/>
              <a:gd name="connsiteY9" fmla="*/ 6448225 h 6451457"/>
              <a:gd name="connsiteX10" fmla="*/ 7192121 w 7656848"/>
              <a:gd name="connsiteY10" fmla="*/ 6451423 h 645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6848" h="6451457">
                <a:moveTo>
                  <a:pt x="7192121" y="6451423"/>
                </a:moveTo>
                <a:cubicBezTo>
                  <a:pt x="7017360" y="6451034"/>
                  <a:pt x="6798382" y="6447396"/>
                  <a:pt x="6602833" y="6442323"/>
                </a:cubicBezTo>
                <a:lnTo>
                  <a:pt x="1037785" y="6411793"/>
                </a:lnTo>
                <a:lnTo>
                  <a:pt x="50003" y="6383009"/>
                </a:lnTo>
                <a:cubicBezTo>
                  <a:pt x="13455" y="5960611"/>
                  <a:pt x="-41367" y="2447652"/>
                  <a:pt x="50003" y="78443"/>
                </a:cubicBezTo>
                <a:lnTo>
                  <a:pt x="226210" y="30198"/>
                </a:lnTo>
                <a:cubicBezTo>
                  <a:pt x="2317338" y="19266"/>
                  <a:pt x="4408469" y="-40339"/>
                  <a:pt x="6481322" y="46071"/>
                </a:cubicBezTo>
                <a:cubicBezTo>
                  <a:pt x="6981385" y="76602"/>
                  <a:pt x="7302026" y="46069"/>
                  <a:pt x="7644926" y="76601"/>
                </a:cubicBezTo>
                <a:cubicBezTo>
                  <a:pt x="7621781" y="2580567"/>
                  <a:pt x="7705286" y="5017542"/>
                  <a:pt x="7610035" y="6320199"/>
                </a:cubicBezTo>
                <a:cubicBezTo>
                  <a:pt x="7601845" y="6480236"/>
                  <a:pt x="7608633" y="6427871"/>
                  <a:pt x="7444327" y="6448225"/>
                </a:cubicBezTo>
                <a:cubicBezTo>
                  <a:pt x="7385917" y="6450721"/>
                  <a:pt x="7296978" y="6451657"/>
                  <a:pt x="7192121" y="645142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Child painting picture">
            <a:extLst>
              <a:ext uri="{FF2B5EF4-FFF2-40B4-BE49-F238E27FC236}">
                <a16:creationId xmlns:a16="http://schemas.microsoft.com/office/drawing/2014/main" id="{A05E4759-DE7F-51FA-D632-F384527674F5}"/>
              </a:ext>
            </a:extLst>
          </p:cNvPr>
          <p:cNvPicPr>
            <a:picLocks noChangeAspect="1"/>
          </p:cNvPicPr>
          <p:nvPr/>
        </p:nvPicPr>
        <p:blipFill rotWithShape="1">
          <a:blip r:embed="rId3">
            <a:extLst>
              <a:ext uri="{28A0092B-C50C-407E-A947-70E740481C1C}">
                <a14:useLocalDpi xmlns:a14="http://schemas.microsoft.com/office/drawing/2010/main" val="0"/>
              </a:ext>
            </a:extLst>
          </a:blip>
          <a:srcRect l="6591" r="34792" b="-4"/>
          <a:stretch/>
        </p:blipFill>
        <p:spPr>
          <a:xfrm>
            <a:off x="3274498" y="669814"/>
            <a:ext cx="2273382" cy="2588927"/>
          </a:xfrm>
          <a:custGeom>
            <a:avLst/>
            <a:gdLst/>
            <a:ahLst/>
            <a:cxnLst/>
            <a:rect l="l" t="t" r="r" b="b"/>
            <a:pathLst>
              <a:path w="4710683" h="2953185">
                <a:moveTo>
                  <a:pt x="3963564" y="0"/>
                </a:moveTo>
                <a:cubicBezTo>
                  <a:pt x="4270585" y="14076"/>
                  <a:pt x="4489886" y="0"/>
                  <a:pt x="4700414" y="14076"/>
                </a:cubicBezTo>
                <a:cubicBezTo>
                  <a:pt x="4719864" y="977789"/>
                  <a:pt x="4715035" y="2292083"/>
                  <a:pt x="4656554" y="2892669"/>
                </a:cubicBezTo>
                <a:cubicBezTo>
                  <a:pt x="4651526" y="2966454"/>
                  <a:pt x="4655693" y="2942311"/>
                  <a:pt x="4554815" y="2951695"/>
                </a:cubicBezTo>
                <a:cubicBezTo>
                  <a:pt x="4518954" y="2952846"/>
                  <a:pt x="4464348" y="2953277"/>
                  <a:pt x="4399970" y="2953169"/>
                </a:cubicBezTo>
                <a:cubicBezTo>
                  <a:pt x="4292672" y="2952990"/>
                  <a:pt x="4158228" y="2951313"/>
                  <a:pt x="4038167" y="2948974"/>
                </a:cubicBezTo>
                <a:lnTo>
                  <a:pt x="621423" y="2934898"/>
                </a:lnTo>
                <a:lnTo>
                  <a:pt x="14960" y="2921627"/>
                </a:lnTo>
                <a:cubicBezTo>
                  <a:pt x="14960" y="1952727"/>
                  <a:pt x="-18699" y="1107242"/>
                  <a:pt x="14960" y="14925"/>
                </a:cubicBezTo>
                <a:lnTo>
                  <a:pt x="111925" y="15121"/>
                </a:lnTo>
                <a:close/>
              </a:path>
            </a:pathLst>
          </a:custGeom>
        </p:spPr>
      </p:pic>
      <p:sp>
        <p:nvSpPr>
          <p:cNvPr id="20" name="Freeform: Shape 19">
            <a:extLst>
              <a:ext uri="{FF2B5EF4-FFF2-40B4-BE49-F238E27FC236}">
                <a16:creationId xmlns:a16="http://schemas.microsoft.com/office/drawing/2014/main" id="{946AC56D-3DE7-4587-BE2E-0FE1D8340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498" y="669810"/>
            <a:ext cx="2273382" cy="2588927"/>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48195"/>
              <a:gd name="connsiteY0" fmla="*/ 6405352 h 6405386"/>
              <a:gd name="connsiteX1" fmla="*/ 6552830 w 7648195"/>
              <a:gd name="connsiteY1" fmla="*/ 6396252 h 6405386"/>
              <a:gd name="connsiteX2" fmla="*/ 987782 w 7648195"/>
              <a:gd name="connsiteY2" fmla="*/ 6365722 h 6405386"/>
              <a:gd name="connsiteX3" fmla="*/ 0 w 7648195"/>
              <a:gd name="connsiteY3" fmla="*/ 6336938 h 6405386"/>
              <a:gd name="connsiteX4" fmla="*/ 0 w 7648195"/>
              <a:gd name="connsiteY4" fmla="*/ 32372 h 6405386"/>
              <a:gd name="connsiteX5" fmla="*/ 157934 w 7648195"/>
              <a:gd name="connsiteY5" fmla="*/ 32797 h 6405386"/>
              <a:gd name="connsiteX6" fmla="*/ 6431319 w 7648195"/>
              <a:gd name="connsiteY6" fmla="*/ 0 h 6405386"/>
              <a:gd name="connsiteX7" fmla="*/ 7631470 w 7648195"/>
              <a:gd name="connsiteY7" fmla="*/ 30531 h 6405386"/>
              <a:gd name="connsiteX8" fmla="*/ 7560032 w 7648195"/>
              <a:gd name="connsiteY8" fmla="*/ 6274128 h 6405386"/>
              <a:gd name="connsiteX9" fmla="*/ 7394324 w 7648195"/>
              <a:gd name="connsiteY9" fmla="*/ 6402154 h 6405386"/>
              <a:gd name="connsiteX10" fmla="*/ 7142118 w 7648195"/>
              <a:gd name="connsiteY10" fmla="*/ 6405352 h 6405386"/>
              <a:gd name="connsiteX0" fmla="*/ 7166483 w 7672560"/>
              <a:gd name="connsiteY0" fmla="*/ 6405352 h 6405386"/>
              <a:gd name="connsiteX1" fmla="*/ 6577195 w 7672560"/>
              <a:gd name="connsiteY1" fmla="*/ 6396252 h 6405386"/>
              <a:gd name="connsiteX2" fmla="*/ 1012147 w 7672560"/>
              <a:gd name="connsiteY2" fmla="*/ 6365722 h 6405386"/>
              <a:gd name="connsiteX3" fmla="*/ 24365 w 7672560"/>
              <a:gd name="connsiteY3" fmla="*/ 6336938 h 6405386"/>
              <a:gd name="connsiteX4" fmla="*/ 24365 w 7672560"/>
              <a:gd name="connsiteY4" fmla="*/ 32372 h 6405386"/>
              <a:gd name="connsiteX5" fmla="*/ 182299 w 7672560"/>
              <a:gd name="connsiteY5" fmla="*/ 32797 h 6405386"/>
              <a:gd name="connsiteX6" fmla="*/ 6455684 w 7672560"/>
              <a:gd name="connsiteY6" fmla="*/ 0 h 6405386"/>
              <a:gd name="connsiteX7" fmla="*/ 7655835 w 7672560"/>
              <a:gd name="connsiteY7" fmla="*/ 30531 h 6405386"/>
              <a:gd name="connsiteX8" fmla="*/ 7584397 w 7672560"/>
              <a:gd name="connsiteY8" fmla="*/ 6274128 h 6405386"/>
              <a:gd name="connsiteX9" fmla="*/ 7418689 w 7672560"/>
              <a:gd name="connsiteY9" fmla="*/ 6402154 h 6405386"/>
              <a:gd name="connsiteX10" fmla="*/ 7166483 w 7672560"/>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72560" h="6405386">
                <a:moveTo>
                  <a:pt x="7166483" y="6405352"/>
                </a:moveTo>
                <a:cubicBezTo>
                  <a:pt x="6991722" y="6404963"/>
                  <a:pt x="6772744" y="6401325"/>
                  <a:pt x="6577195" y="6396252"/>
                </a:cubicBezTo>
                <a:lnTo>
                  <a:pt x="1012147" y="6365722"/>
                </a:lnTo>
                <a:lnTo>
                  <a:pt x="24365" y="6336938"/>
                </a:lnTo>
                <a:cubicBezTo>
                  <a:pt x="24365" y="4235416"/>
                  <a:pt x="-30457" y="2401581"/>
                  <a:pt x="24365" y="32372"/>
                </a:cubicBezTo>
                <a:lnTo>
                  <a:pt x="182299" y="32797"/>
                </a:lnTo>
                <a:lnTo>
                  <a:pt x="6455684" y="0"/>
                </a:lnTo>
                <a:cubicBezTo>
                  <a:pt x="6955747" y="30531"/>
                  <a:pt x="7312935" y="-1"/>
                  <a:pt x="7655835" y="30531"/>
                </a:cubicBezTo>
                <a:cubicBezTo>
                  <a:pt x="7687513" y="2120800"/>
                  <a:pt x="7679648" y="4971471"/>
                  <a:pt x="7584397" y="6274128"/>
                </a:cubicBezTo>
                <a:cubicBezTo>
                  <a:pt x="7576207" y="6434165"/>
                  <a:pt x="7582995" y="6381800"/>
                  <a:pt x="7418689" y="6402154"/>
                </a:cubicBezTo>
                <a:cubicBezTo>
                  <a:pt x="7360279" y="6404650"/>
                  <a:pt x="7271340" y="6405586"/>
                  <a:pt x="7166483"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CCA2815D-A1EC-4318-B591-78423C8D6A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4126" y="682252"/>
            <a:ext cx="6171354" cy="2493398"/>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596213 w 1726174"/>
              <a:gd name="connsiteY10" fmla="*/ 719029 h 836314"/>
              <a:gd name="connsiteX0" fmla="*/ 606950 w 1726174"/>
              <a:gd name="connsiteY0" fmla="*/ 711850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606950 w 1726174"/>
              <a:gd name="connsiteY10" fmla="*/ 711850 h 836314"/>
              <a:gd name="connsiteX0" fmla="*/ 612615 w 1731839"/>
              <a:gd name="connsiteY0" fmla="*/ 711557 h 836021"/>
              <a:gd name="connsiteX1" fmla="*/ 1161414 w 1731839"/>
              <a:gd name="connsiteY1" fmla="*/ 722093 h 836021"/>
              <a:gd name="connsiteX2" fmla="*/ 1629351 w 1731839"/>
              <a:gd name="connsiteY2" fmla="*/ 619325 h 836021"/>
              <a:gd name="connsiteX3" fmla="*/ 1674499 w 1731839"/>
              <a:gd name="connsiteY3" fmla="*/ 135550 h 836021"/>
              <a:gd name="connsiteX4" fmla="*/ 717618 w 1731839"/>
              <a:gd name="connsiteY4" fmla="*/ 9 h 836021"/>
              <a:gd name="connsiteX5" fmla="*/ 44803 w 1731839"/>
              <a:gd name="connsiteY5" fmla="*/ 138857 h 836021"/>
              <a:gd name="connsiteX6" fmla="*/ 106057 w 1731839"/>
              <a:gd name="connsiteY6" fmla="*/ 626995 h 836021"/>
              <a:gd name="connsiteX7" fmla="*/ 457096 w 1731839"/>
              <a:gd name="connsiteY7" fmla="*/ 707415 h 836021"/>
              <a:gd name="connsiteX8" fmla="*/ 630037 w 1731839"/>
              <a:gd name="connsiteY8" fmla="*/ 835896 h 836021"/>
              <a:gd name="connsiteX9" fmla="*/ 607666 w 1731839"/>
              <a:gd name="connsiteY9" fmla="*/ 787668 h 836021"/>
              <a:gd name="connsiteX10" fmla="*/ 612615 w 1731839"/>
              <a:gd name="connsiteY10" fmla="*/ 711557 h 836021"/>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1973 w 1736146"/>
              <a:gd name="connsiteY9" fmla="*/ 788892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5564 h 841877"/>
              <a:gd name="connsiteX1" fmla="*/ 1167511 w 1736070"/>
              <a:gd name="connsiteY1" fmla="*/ 714136 h 841877"/>
              <a:gd name="connsiteX2" fmla="*/ 1633658 w 1736070"/>
              <a:gd name="connsiteY2" fmla="*/ 623332 h 841877"/>
              <a:gd name="connsiteX3" fmla="*/ 1678806 w 1736070"/>
              <a:gd name="connsiteY3" fmla="*/ 186531 h 841877"/>
              <a:gd name="connsiteX4" fmla="*/ 721925 w 1736070"/>
              <a:gd name="connsiteY4" fmla="*/ 4016 h 841877"/>
              <a:gd name="connsiteX5" fmla="*/ 43741 w 1736070"/>
              <a:gd name="connsiteY5" fmla="*/ 109363 h 841877"/>
              <a:gd name="connsiteX6" fmla="*/ 110364 w 1736070"/>
              <a:gd name="connsiteY6" fmla="*/ 631002 h 841877"/>
              <a:gd name="connsiteX7" fmla="*/ 461403 w 1736070"/>
              <a:gd name="connsiteY7" fmla="*/ 711422 h 841877"/>
              <a:gd name="connsiteX8" fmla="*/ 634344 w 1736070"/>
              <a:gd name="connsiteY8" fmla="*/ 839903 h 841877"/>
              <a:gd name="connsiteX9" fmla="*/ 613762 w 1736070"/>
              <a:gd name="connsiteY9" fmla="*/ 794068 h 841877"/>
              <a:gd name="connsiteX10" fmla="*/ 616922 w 1736070"/>
              <a:gd name="connsiteY10" fmla="*/ 715564 h 8418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3140"/>
              <a:gd name="connsiteY0" fmla="*/ 713064 h 839377"/>
              <a:gd name="connsiteX1" fmla="*/ 1160523 w 1733140"/>
              <a:gd name="connsiteY1" fmla="*/ 724017 h 839377"/>
              <a:gd name="connsiteX2" fmla="*/ 1633658 w 1733140"/>
              <a:gd name="connsiteY2" fmla="*/ 620832 h 839377"/>
              <a:gd name="connsiteX3" fmla="*/ 1674387 w 1733140"/>
              <a:gd name="connsiteY3" fmla="*/ 142276 h 839377"/>
              <a:gd name="connsiteX4" fmla="*/ 721925 w 1733140"/>
              <a:gd name="connsiteY4" fmla="*/ 1516 h 839377"/>
              <a:gd name="connsiteX5" fmla="*/ 43741 w 1733140"/>
              <a:gd name="connsiteY5" fmla="*/ 106863 h 839377"/>
              <a:gd name="connsiteX6" fmla="*/ 110364 w 1733140"/>
              <a:gd name="connsiteY6" fmla="*/ 628502 h 839377"/>
              <a:gd name="connsiteX7" fmla="*/ 461403 w 1733140"/>
              <a:gd name="connsiteY7" fmla="*/ 708922 h 839377"/>
              <a:gd name="connsiteX8" fmla="*/ 634344 w 1733140"/>
              <a:gd name="connsiteY8" fmla="*/ 837403 h 839377"/>
              <a:gd name="connsiteX9" fmla="*/ 613762 w 1733140"/>
              <a:gd name="connsiteY9" fmla="*/ 791568 h 839377"/>
              <a:gd name="connsiteX10" fmla="*/ 616922 w 1733140"/>
              <a:gd name="connsiteY10" fmla="*/ 713064 h 839377"/>
              <a:gd name="connsiteX0" fmla="*/ 616922 w 1730438"/>
              <a:gd name="connsiteY0" fmla="*/ 713064 h 839377"/>
              <a:gd name="connsiteX1" fmla="*/ 1160523 w 1730438"/>
              <a:gd name="connsiteY1" fmla="*/ 724017 h 839377"/>
              <a:gd name="connsiteX2" fmla="*/ 1633658 w 1730438"/>
              <a:gd name="connsiteY2" fmla="*/ 620832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3762 w 1732986"/>
              <a:gd name="connsiteY9" fmla="*/ 791568 h 839377"/>
              <a:gd name="connsiteX10" fmla="*/ 616922 w 1732986"/>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6463 w 1732986"/>
              <a:gd name="connsiteY9" fmla="*/ 789973 h 839377"/>
              <a:gd name="connsiteX10" fmla="*/ 616922 w 1732986"/>
              <a:gd name="connsiteY10" fmla="*/ 713064 h 839377"/>
              <a:gd name="connsiteX0" fmla="*/ 616922 w 1732986"/>
              <a:gd name="connsiteY0" fmla="*/ 713064 h 837403"/>
              <a:gd name="connsiteX1" fmla="*/ 1164018 w 1732986"/>
              <a:gd name="connsiteY1" fmla="*/ 711636 h 837403"/>
              <a:gd name="connsiteX2" fmla="*/ 1633658 w 1732986"/>
              <a:gd name="connsiteY2" fmla="*/ 600198 h 837403"/>
              <a:gd name="connsiteX3" fmla="*/ 1674387 w 1732986"/>
              <a:gd name="connsiteY3" fmla="*/ 142276 h 837403"/>
              <a:gd name="connsiteX4" fmla="*/ 721925 w 1732986"/>
              <a:gd name="connsiteY4" fmla="*/ 1516 h 837403"/>
              <a:gd name="connsiteX5" fmla="*/ 43741 w 1732986"/>
              <a:gd name="connsiteY5" fmla="*/ 106863 h 837403"/>
              <a:gd name="connsiteX6" fmla="*/ 110364 w 1732986"/>
              <a:gd name="connsiteY6" fmla="*/ 628502 h 837403"/>
              <a:gd name="connsiteX7" fmla="*/ 461403 w 1732986"/>
              <a:gd name="connsiteY7" fmla="*/ 708922 h 837403"/>
              <a:gd name="connsiteX8" fmla="*/ 634344 w 1732986"/>
              <a:gd name="connsiteY8" fmla="*/ 837403 h 837403"/>
              <a:gd name="connsiteX9" fmla="*/ 616463 w 1732986"/>
              <a:gd name="connsiteY9" fmla="*/ 789973 h 837403"/>
              <a:gd name="connsiteX10" fmla="*/ 616922 w 1732986"/>
              <a:gd name="connsiteY10" fmla="*/ 713064 h 837403"/>
              <a:gd name="connsiteX0" fmla="*/ 616922 w 1730658"/>
              <a:gd name="connsiteY0" fmla="*/ 713064 h 837403"/>
              <a:gd name="connsiteX1" fmla="*/ 1164018 w 1730658"/>
              <a:gd name="connsiteY1" fmla="*/ 711636 h 837403"/>
              <a:gd name="connsiteX2" fmla="*/ 1626069 w 1730658"/>
              <a:gd name="connsiteY2" fmla="*/ 628754 h 837403"/>
              <a:gd name="connsiteX3" fmla="*/ 1674387 w 1730658"/>
              <a:gd name="connsiteY3" fmla="*/ 142276 h 837403"/>
              <a:gd name="connsiteX4" fmla="*/ 721925 w 1730658"/>
              <a:gd name="connsiteY4" fmla="*/ 1516 h 837403"/>
              <a:gd name="connsiteX5" fmla="*/ 43741 w 1730658"/>
              <a:gd name="connsiteY5" fmla="*/ 106863 h 837403"/>
              <a:gd name="connsiteX6" fmla="*/ 110364 w 1730658"/>
              <a:gd name="connsiteY6" fmla="*/ 628502 h 837403"/>
              <a:gd name="connsiteX7" fmla="*/ 461403 w 1730658"/>
              <a:gd name="connsiteY7" fmla="*/ 708922 h 837403"/>
              <a:gd name="connsiteX8" fmla="*/ 634344 w 1730658"/>
              <a:gd name="connsiteY8" fmla="*/ 837403 h 837403"/>
              <a:gd name="connsiteX9" fmla="*/ 616463 w 1730658"/>
              <a:gd name="connsiteY9" fmla="*/ 789973 h 837403"/>
              <a:gd name="connsiteX10" fmla="*/ 616922 w 1730658"/>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634344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61916"/>
              <a:gd name="connsiteX1" fmla="*/ 1164018 w 1722741"/>
              <a:gd name="connsiteY1" fmla="*/ 711636 h 861916"/>
              <a:gd name="connsiteX2" fmla="*/ 1595711 w 1722741"/>
              <a:gd name="connsiteY2" fmla="*/ 628754 h 861916"/>
              <a:gd name="connsiteX3" fmla="*/ 1674387 w 1722741"/>
              <a:gd name="connsiteY3" fmla="*/ 142276 h 861916"/>
              <a:gd name="connsiteX4" fmla="*/ 721925 w 1722741"/>
              <a:gd name="connsiteY4" fmla="*/ 1516 h 861916"/>
              <a:gd name="connsiteX5" fmla="*/ 43741 w 1722741"/>
              <a:gd name="connsiteY5" fmla="*/ 106863 h 861916"/>
              <a:gd name="connsiteX6" fmla="*/ 110364 w 1722741"/>
              <a:gd name="connsiteY6" fmla="*/ 628502 h 861916"/>
              <a:gd name="connsiteX7" fmla="*/ 461403 w 1722741"/>
              <a:gd name="connsiteY7" fmla="*/ 708922 h 861916"/>
              <a:gd name="connsiteX8" fmla="*/ 491407 w 1722741"/>
              <a:gd name="connsiteY8" fmla="*/ 861916 h 861916"/>
              <a:gd name="connsiteX9" fmla="*/ 616463 w 1722741"/>
              <a:gd name="connsiteY9" fmla="*/ 789973 h 861916"/>
              <a:gd name="connsiteX10" fmla="*/ 616922 w 1722741"/>
              <a:gd name="connsiteY10" fmla="*/ 713064 h 861916"/>
              <a:gd name="connsiteX0" fmla="*/ 616922 w 1722741"/>
              <a:gd name="connsiteY0" fmla="*/ 713064 h 861916"/>
              <a:gd name="connsiteX1" fmla="*/ 1164018 w 1722741"/>
              <a:gd name="connsiteY1" fmla="*/ 711636 h 861916"/>
              <a:gd name="connsiteX2" fmla="*/ 1595711 w 1722741"/>
              <a:gd name="connsiteY2" fmla="*/ 628754 h 861916"/>
              <a:gd name="connsiteX3" fmla="*/ 1674387 w 1722741"/>
              <a:gd name="connsiteY3" fmla="*/ 142276 h 861916"/>
              <a:gd name="connsiteX4" fmla="*/ 721925 w 1722741"/>
              <a:gd name="connsiteY4" fmla="*/ 1516 h 861916"/>
              <a:gd name="connsiteX5" fmla="*/ 43741 w 1722741"/>
              <a:gd name="connsiteY5" fmla="*/ 106863 h 861916"/>
              <a:gd name="connsiteX6" fmla="*/ 110364 w 1722741"/>
              <a:gd name="connsiteY6" fmla="*/ 628502 h 861916"/>
              <a:gd name="connsiteX7" fmla="*/ 461403 w 1722741"/>
              <a:gd name="connsiteY7" fmla="*/ 708922 h 861916"/>
              <a:gd name="connsiteX8" fmla="*/ 491407 w 1722741"/>
              <a:gd name="connsiteY8" fmla="*/ 861916 h 861916"/>
              <a:gd name="connsiteX9" fmla="*/ 616463 w 1722741"/>
              <a:gd name="connsiteY9" fmla="*/ 789973 h 861916"/>
              <a:gd name="connsiteX10" fmla="*/ 616922 w 1722741"/>
              <a:gd name="connsiteY10" fmla="*/ 713064 h 861916"/>
              <a:gd name="connsiteX0" fmla="*/ 616922 w 1722741"/>
              <a:gd name="connsiteY0" fmla="*/ 713064 h 849660"/>
              <a:gd name="connsiteX1" fmla="*/ 1164018 w 1722741"/>
              <a:gd name="connsiteY1" fmla="*/ 711636 h 849660"/>
              <a:gd name="connsiteX2" fmla="*/ 1595711 w 1722741"/>
              <a:gd name="connsiteY2" fmla="*/ 628754 h 849660"/>
              <a:gd name="connsiteX3" fmla="*/ 1674387 w 1722741"/>
              <a:gd name="connsiteY3" fmla="*/ 142276 h 849660"/>
              <a:gd name="connsiteX4" fmla="*/ 721925 w 1722741"/>
              <a:gd name="connsiteY4" fmla="*/ 1516 h 849660"/>
              <a:gd name="connsiteX5" fmla="*/ 43741 w 1722741"/>
              <a:gd name="connsiteY5" fmla="*/ 106863 h 849660"/>
              <a:gd name="connsiteX6" fmla="*/ 110364 w 1722741"/>
              <a:gd name="connsiteY6" fmla="*/ 628502 h 849660"/>
              <a:gd name="connsiteX7" fmla="*/ 461403 w 1722741"/>
              <a:gd name="connsiteY7" fmla="*/ 708922 h 849660"/>
              <a:gd name="connsiteX8" fmla="*/ 437871 w 1722741"/>
              <a:gd name="connsiteY8" fmla="*/ 849660 h 849660"/>
              <a:gd name="connsiteX9" fmla="*/ 616463 w 1722741"/>
              <a:gd name="connsiteY9" fmla="*/ 789973 h 849660"/>
              <a:gd name="connsiteX10" fmla="*/ 616922 w 1722741"/>
              <a:gd name="connsiteY10" fmla="*/ 713064 h 849660"/>
              <a:gd name="connsiteX0" fmla="*/ 616113 w 1721932"/>
              <a:gd name="connsiteY0" fmla="*/ 713064 h 849660"/>
              <a:gd name="connsiteX1" fmla="*/ 1163209 w 1721932"/>
              <a:gd name="connsiteY1" fmla="*/ 711636 h 849660"/>
              <a:gd name="connsiteX2" fmla="*/ 1594902 w 1721932"/>
              <a:gd name="connsiteY2" fmla="*/ 628754 h 849660"/>
              <a:gd name="connsiteX3" fmla="*/ 1673578 w 1721932"/>
              <a:gd name="connsiteY3" fmla="*/ 142276 h 849660"/>
              <a:gd name="connsiteX4" fmla="*/ 721116 w 1721932"/>
              <a:gd name="connsiteY4" fmla="*/ 1516 h 849660"/>
              <a:gd name="connsiteX5" fmla="*/ 42932 w 1721932"/>
              <a:gd name="connsiteY5" fmla="*/ 106863 h 849660"/>
              <a:gd name="connsiteX6" fmla="*/ 109555 w 1721932"/>
              <a:gd name="connsiteY6" fmla="*/ 628502 h 849660"/>
              <a:gd name="connsiteX7" fmla="*/ 435610 w 1721932"/>
              <a:gd name="connsiteY7" fmla="*/ 707171 h 849660"/>
              <a:gd name="connsiteX8" fmla="*/ 437062 w 1721932"/>
              <a:gd name="connsiteY8" fmla="*/ 849660 h 849660"/>
              <a:gd name="connsiteX9" fmla="*/ 615654 w 1721932"/>
              <a:gd name="connsiteY9" fmla="*/ 789973 h 849660"/>
              <a:gd name="connsiteX10" fmla="*/ 616113 w 1721932"/>
              <a:gd name="connsiteY10" fmla="*/ 713064 h 849660"/>
              <a:gd name="connsiteX0" fmla="*/ 616113 w 1721932"/>
              <a:gd name="connsiteY0" fmla="*/ 713064 h 849660"/>
              <a:gd name="connsiteX1" fmla="*/ 1163209 w 1721932"/>
              <a:gd name="connsiteY1" fmla="*/ 711636 h 849660"/>
              <a:gd name="connsiteX2" fmla="*/ 1594902 w 1721932"/>
              <a:gd name="connsiteY2" fmla="*/ 628754 h 849660"/>
              <a:gd name="connsiteX3" fmla="*/ 1673578 w 1721932"/>
              <a:gd name="connsiteY3" fmla="*/ 142276 h 849660"/>
              <a:gd name="connsiteX4" fmla="*/ 721116 w 1721932"/>
              <a:gd name="connsiteY4" fmla="*/ 1516 h 849660"/>
              <a:gd name="connsiteX5" fmla="*/ 42932 w 1721932"/>
              <a:gd name="connsiteY5" fmla="*/ 106863 h 849660"/>
              <a:gd name="connsiteX6" fmla="*/ 109555 w 1721932"/>
              <a:gd name="connsiteY6" fmla="*/ 628502 h 849660"/>
              <a:gd name="connsiteX7" fmla="*/ 435610 w 1721932"/>
              <a:gd name="connsiteY7" fmla="*/ 707171 h 849660"/>
              <a:gd name="connsiteX8" fmla="*/ 413863 w 1721932"/>
              <a:gd name="connsiteY8" fmla="*/ 849660 h 849660"/>
              <a:gd name="connsiteX9" fmla="*/ 615654 w 1721932"/>
              <a:gd name="connsiteY9" fmla="*/ 789973 h 849660"/>
              <a:gd name="connsiteX10" fmla="*/ 616113 w 1721932"/>
              <a:gd name="connsiteY10" fmla="*/ 713064 h 849660"/>
              <a:gd name="connsiteX0" fmla="*/ 616113 w 1721932"/>
              <a:gd name="connsiteY0" fmla="*/ 713064 h 849660"/>
              <a:gd name="connsiteX1" fmla="*/ 1163209 w 1721932"/>
              <a:gd name="connsiteY1" fmla="*/ 711636 h 849660"/>
              <a:gd name="connsiteX2" fmla="*/ 1594902 w 1721932"/>
              <a:gd name="connsiteY2" fmla="*/ 628754 h 849660"/>
              <a:gd name="connsiteX3" fmla="*/ 1673578 w 1721932"/>
              <a:gd name="connsiteY3" fmla="*/ 142276 h 849660"/>
              <a:gd name="connsiteX4" fmla="*/ 721116 w 1721932"/>
              <a:gd name="connsiteY4" fmla="*/ 1516 h 849660"/>
              <a:gd name="connsiteX5" fmla="*/ 42932 w 1721932"/>
              <a:gd name="connsiteY5" fmla="*/ 106863 h 849660"/>
              <a:gd name="connsiteX6" fmla="*/ 109555 w 1721932"/>
              <a:gd name="connsiteY6" fmla="*/ 628502 h 849660"/>
              <a:gd name="connsiteX7" fmla="*/ 435610 w 1721932"/>
              <a:gd name="connsiteY7" fmla="*/ 707171 h 849660"/>
              <a:gd name="connsiteX8" fmla="*/ 413863 w 1721932"/>
              <a:gd name="connsiteY8" fmla="*/ 849660 h 849660"/>
              <a:gd name="connsiteX9" fmla="*/ 615654 w 1721932"/>
              <a:gd name="connsiteY9" fmla="*/ 789973 h 849660"/>
              <a:gd name="connsiteX10" fmla="*/ 616113 w 1721932"/>
              <a:gd name="connsiteY10" fmla="*/ 713064 h 849660"/>
              <a:gd name="connsiteX0" fmla="*/ 616113 w 1721932"/>
              <a:gd name="connsiteY0" fmla="*/ 713064 h 851777"/>
              <a:gd name="connsiteX1" fmla="*/ 1163209 w 1721932"/>
              <a:gd name="connsiteY1" fmla="*/ 711636 h 851777"/>
              <a:gd name="connsiteX2" fmla="*/ 1594902 w 1721932"/>
              <a:gd name="connsiteY2" fmla="*/ 628754 h 851777"/>
              <a:gd name="connsiteX3" fmla="*/ 1673578 w 1721932"/>
              <a:gd name="connsiteY3" fmla="*/ 142276 h 851777"/>
              <a:gd name="connsiteX4" fmla="*/ 721116 w 1721932"/>
              <a:gd name="connsiteY4" fmla="*/ 1516 h 851777"/>
              <a:gd name="connsiteX5" fmla="*/ 42932 w 1721932"/>
              <a:gd name="connsiteY5" fmla="*/ 106863 h 851777"/>
              <a:gd name="connsiteX6" fmla="*/ 109555 w 1721932"/>
              <a:gd name="connsiteY6" fmla="*/ 628502 h 851777"/>
              <a:gd name="connsiteX7" fmla="*/ 435610 w 1721932"/>
              <a:gd name="connsiteY7" fmla="*/ 707171 h 851777"/>
              <a:gd name="connsiteX8" fmla="*/ 413863 w 1721932"/>
              <a:gd name="connsiteY8" fmla="*/ 849660 h 851777"/>
              <a:gd name="connsiteX9" fmla="*/ 615654 w 1721932"/>
              <a:gd name="connsiteY9" fmla="*/ 789973 h 851777"/>
              <a:gd name="connsiteX10" fmla="*/ 616113 w 1721932"/>
              <a:gd name="connsiteY10" fmla="*/ 713064 h 851777"/>
              <a:gd name="connsiteX0" fmla="*/ 653588 w 1721932"/>
              <a:gd name="connsiteY0" fmla="*/ 711313 h 851777"/>
              <a:gd name="connsiteX1" fmla="*/ 1163209 w 1721932"/>
              <a:gd name="connsiteY1" fmla="*/ 711636 h 851777"/>
              <a:gd name="connsiteX2" fmla="*/ 1594902 w 1721932"/>
              <a:gd name="connsiteY2" fmla="*/ 628754 h 851777"/>
              <a:gd name="connsiteX3" fmla="*/ 1673578 w 1721932"/>
              <a:gd name="connsiteY3" fmla="*/ 142276 h 851777"/>
              <a:gd name="connsiteX4" fmla="*/ 721116 w 1721932"/>
              <a:gd name="connsiteY4" fmla="*/ 1516 h 851777"/>
              <a:gd name="connsiteX5" fmla="*/ 42932 w 1721932"/>
              <a:gd name="connsiteY5" fmla="*/ 106863 h 851777"/>
              <a:gd name="connsiteX6" fmla="*/ 109555 w 1721932"/>
              <a:gd name="connsiteY6" fmla="*/ 628502 h 851777"/>
              <a:gd name="connsiteX7" fmla="*/ 435610 w 1721932"/>
              <a:gd name="connsiteY7" fmla="*/ 707171 h 851777"/>
              <a:gd name="connsiteX8" fmla="*/ 413863 w 1721932"/>
              <a:gd name="connsiteY8" fmla="*/ 849660 h 851777"/>
              <a:gd name="connsiteX9" fmla="*/ 615654 w 1721932"/>
              <a:gd name="connsiteY9" fmla="*/ 789973 h 851777"/>
              <a:gd name="connsiteX10" fmla="*/ 653588 w 1721932"/>
              <a:gd name="connsiteY10" fmla="*/ 711313 h 851777"/>
              <a:gd name="connsiteX0" fmla="*/ 653588 w 1721932"/>
              <a:gd name="connsiteY0" fmla="*/ 711313 h 851777"/>
              <a:gd name="connsiteX1" fmla="*/ 1163209 w 1721932"/>
              <a:gd name="connsiteY1" fmla="*/ 711636 h 851777"/>
              <a:gd name="connsiteX2" fmla="*/ 1594902 w 1721932"/>
              <a:gd name="connsiteY2" fmla="*/ 628754 h 851777"/>
              <a:gd name="connsiteX3" fmla="*/ 1673578 w 1721932"/>
              <a:gd name="connsiteY3" fmla="*/ 142276 h 851777"/>
              <a:gd name="connsiteX4" fmla="*/ 721116 w 1721932"/>
              <a:gd name="connsiteY4" fmla="*/ 1516 h 851777"/>
              <a:gd name="connsiteX5" fmla="*/ 42932 w 1721932"/>
              <a:gd name="connsiteY5" fmla="*/ 106863 h 851777"/>
              <a:gd name="connsiteX6" fmla="*/ 109555 w 1721932"/>
              <a:gd name="connsiteY6" fmla="*/ 628502 h 851777"/>
              <a:gd name="connsiteX7" fmla="*/ 435610 w 1721932"/>
              <a:gd name="connsiteY7" fmla="*/ 707171 h 851777"/>
              <a:gd name="connsiteX8" fmla="*/ 413863 w 1721932"/>
              <a:gd name="connsiteY8" fmla="*/ 849660 h 851777"/>
              <a:gd name="connsiteX9" fmla="*/ 615654 w 1721932"/>
              <a:gd name="connsiteY9" fmla="*/ 789973 h 851777"/>
              <a:gd name="connsiteX10" fmla="*/ 653588 w 1721932"/>
              <a:gd name="connsiteY10" fmla="*/ 711313 h 851777"/>
              <a:gd name="connsiteX0" fmla="*/ 653588 w 1721932"/>
              <a:gd name="connsiteY0" fmla="*/ 711313 h 851190"/>
              <a:gd name="connsiteX1" fmla="*/ 1163209 w 1721932"/>
              <a:gd name="connsiteY1" fmla="*/ 711636 h 851190"/>
              <a:gd name="connsiteX2" fmla="*/ 1594902 w 1721932"/>
              <a:gd name="connsiteY2" fmla="*/ 628754 h 851190"/>
              <a:gd name="connsiteX3" fmla="*/ 1673578 w 1721932"/>
              <a:gd name="connsiteY3" fmla="*/ 142276 h 851190"/>
              <a:gd name="connsiteX4" fmla="*/ 721116 w 1721932"/>
              <a:gd name="connsiteY4" fmla="*/ 1516 h 851190"/>
              <a:gd name="connsiteX5" fmla="*/ 42932 w 1721932"/>
              <a:gd name="connsiteY5" fmla="*/ 106863 h 851190"/>
              <a:gd name="connsiteX6" fmla="*/ 109555 w 1721932"/>
              <a:gd name="connsiteY6" fmla="*/ 628502 h 851190"/>
              <a:gd name="connsiteX7" fmla="*/ 435610 w 1721932"/>
              <a:gd name="connsiteY7" fmla="*/ 707171 h 851190"/>
              <a:gd name="connsiteX8" fmla="*/ 413863 w 1721932"/>
              <a:gd name="connsiteY8" fmla="*/ 849660 h 851190"/>
              <a:gd name="connsiteX9" fmla="*/ 599593 w 1721932"/>
              <a:gd name="connsiteY9" fmla="*/ 779467 h 851190"/>
              <a:gd name="connsiteX10" fmla="*/ 653588 w 1721932"/>
              <a:gd name="connsiteY10" fmla="*/ 711313 h 851190"/>
              <a:gd name="connsiteX0" fmla="*/ 653588 w 1721932"/>
              <a:gd name="connsiteY0" fmla="*/ 711313 h 850892"/>
              <a:gd name="connsiteX1" fmla="*/ 1163209 w 1721932"/>
              <a:gd name="connsiteY1" fmla="*/ 711636 h 850892"/>
              <a:gd name="connsiteX2" fmla="*/ 1594902 w 1721932"/>
              <a:gd name="connsiteY2" fmla="*/ 628754 h 850892"/>
              <a:gd name="connsiteX3" fmla="*/ 1673578 w 1721932"/>
              <a:gd name="connsiteY3" fmla="*/ 142276 h 850892"/>
              <a:gd name="connsiteX4" fmla="*/ 721116 w 1721932"/>
              <a:gd name="connsiteY4" fmla="*/ 1516 h 850892"/>
              <a:gd name="connsiteX5" fmla="*/ 42932 w 1721932"/>
              <a:gd name="connsiteY5" fmla="*/ 106863 h 850892"/>
              <a:gd name="connsiteX6" fmla="*/ 109555 w 1721932"/>
              <a:gd name="connsiteY6" fmla="*/ 628502 h 850892"/>
              <a:gd name="connsiteX7" fmla="*/ 435610 w 1721932"/>
              <a:gd name="connsiteY7" fmla="*/ 707171 h 850892"/>
              <a:gd name="connsiteX8" fmla="*/ 413863 w 1721932"/>
              <a:gd name="connsiteY8" fmla="*/ 849660 h 850892"/>
              <a:gd name="connsiteX9" fmla="*/ 599593 w 1721932"/>
              <a:gd name="connsiteY9" fmla="*/ 770713 h 850892"/>
              <a:gd name="connsiteX10" fmla="*/ 653588 w 1721932"/>
              <a:gd name="connsiteY10" fmla="*/ 711313 h 850892"/>
              <a:gd name="connsiteX0" fmla="*/ 653588 w 1721932"/>
              <a:gd name="connsiteY0" fmla="*/ 711313 h 837433"/>
              <a:gd name="connsiteX1" fmla="*/ 1163209 w 1721932"/>
              <a:gd name="connsiteY1" fmla="*/ 711636 h 837433"/>
              <a:gd name="connsiteX2" fmla="*/ 1594902 w 1721932"/>
              <a:gd name="connsiteY2" fmla="*/ 628754 h 837433"/>
              <a:gd name="connsiteX3" fmla="*/ 1673578 w 1721932"/>
              <a:gd name="connsiteY3" fmla="*/ 142276 h 837433"/>
              <a:gd name="connsiteX4" fmla="*/ 721116 w 1721932"/>
              <a:gd name="connsiteY4" fmla="*/ 1516 h 837433"/>
              <a:gd name="connsiteX5" fmla="*/ 42932 w 1721932"/>
              <a:gd name="connsiteY5" fmla="*/ 106863 h 837433"/>
              <a:gd name="connsiteX6" fmla="*/ 109555 w 1721932"/>
              <a:gd name="connsiteY6" fmla="*/ 628502 h 837433"/>
              <a:gd name="connsiteX7" fmla="*/ 435610 w 1721932"/>
              <a:gd name="connsiteY7" fmla="*/ 707171 h 837433"/>
              <a:gd name="connsiteX8" fmla="*/ 412079 w 1721932"/>
              <a:gd name="connsiteY8" fmla="*/ 835652 h 837433"/>
              <a:gd name="connsiteX9" fmla="*/ 599593 w 1721932"/>
              <a:gd name="connsiteY9" fmla="*/ 770713 h 837433"/>
              <a:gd name="connsiteX10" fmla="*/ 653588 w 1721932"/>
              <a:gd name="connsiteY10" fmla="*/ 711313 h 837433"/>
              <a:gd name="connsiteX0" fmla="*/ 653588 w 1721932"/>
              <a:gd name="connsiteY0" fmla="*/ 711313 h 837433"/>
              <a:gd name="connsiteX1" fmla="*/ 1163209 w 1721932"/>
              <a:gd name="connsiteY1" fmla="*/ 711636 h 837433"/>
              <a:gd name="connsiteX2" fmla="*/ 1594902 w 1721932"/>
              <a:gd name="connsiteY2" fmla="*/ 628754 h 837433"/>
              <a:gd name="connsiteX3" fmla="*/ 1673578 w 1721932"/>
              <a:gd name="connsiteY3" fmla="*/ 142276 h 837433"/>
              <a:gd name="connsiteX4" fmla="*/ 721116 w 1721932"/>
              <a:gd name="connsiteY4" fmla="*/ 1516 h 837433"/>
              <a:gd name="connsiteX5" fmla="*/ 42932 w 1721932"/>
              <a:gd name="connsiteY5" fmla="*/ 106863 h 837433"/>
              <a:gd name="connsiteX6" fmla="*/ 109555 w 1721932"/>
              <a:gd name="connsiteY6" fmla="*/ 628502 h 837433"/>
              <a:gd name="connsiteX7" fmla="*/ 435610 w 1721932"/>
              <a:gd name="connsiteY7" fmla="*/ 707171 h 837433"/>
              <a:gd name="connsiteX8" fmla="*/ 412079 w 1721932"/>
              <a:gd name="connsiteY8" fmla="*/ 835652 h 837433"/>
              <a:gd name="connsiteX9" fmla="*/ 599593 w 1721932"/>
              <a:gd name="connsiteY9" fmla="*/ 770713 h 837433"/>
              <a:gd name="connsiteX10" fmla="*/ 653588 w 1721932"/>
              <a:gd name="connsiteY10" fmla="*/ 711313 h 837433"/>
              <a:gd name="connsiteX0" fmla="*/ 653644 w 1721988"/>
              <a:gd name="connsiteY0" fmla="*/ 711313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2424 h 837433"/>
              <a:gd name="connsiteX8" fmla="*/ 412135 w 1721988"/>
              <a:gd name="connsiteY8" fmla="*/ 835652 h 837433"/>
              <a:gd name="connsiteX9" fmla="*/ 599649 w 1721988"/>
              <a:gd name="connsiteY9" fmla="*/ 770713 h 837433"/>
              <a:gd name="connsiteX10" fmla="*/ 653644 w 1721988"/>
              <a:gd name="connsiteY10" fmla="*/ 711313 h 837433"/>
              <a:gd name="connsiteX0" fmla="*/ 651860 w 1721988"/>
              <a:gd name="connsiteY0" fmla="*/ 720068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2424 h 837433"/>
              <a:gd name="connsiteX8" fmla="*/ 412135 w 1721988"/>
              <a:gd name="connsiteY8" fmla="*/ 835652 h 837433"/>
              <a:gd name="connsiteX9" fmla="*/ 599649 w 1721988"/>
              <a:gd name="connsiteY9" fmla="*/ 770713 h 837433"/>
              <a:gd name="connsiteX10" fmla="*/ 651860 w 1721988"/>
              <a:gd name="connsiteY10" fmla="*/ 720068 h 837433"/>
              <a:gd name="connsiteX0" fmla="*/ 650075 w 1721988"/>
              <a:gd name="connsiteY0" fmla="*/ 725321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2424 h 837433"/>
              <a:gd name="connsiteX8" fmla="*/ 412135 w 1721988"/>
              <a:gd name="connsiteY8" fmla="*/ 835652 h 837433"/>
              <a:gd name="connsiteX9" fmla="*/ 599649 w 1721988"/>
              <a:gd name="connsiteY9" fmla="*/ 770713 h 837433"/>
              <a:gd name="connsiteX10" fmla="*/ 650075 w 1721988"/>
              <a:gd name="connsiteY10" fmla="*/ 725321 h 837433"/>
              <a:gd name="connsiteX0" fmla="*/ 650075 w 1721988"/>
              <a:gd name="connsiteY0" fmla="*/ 725321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2424 h 837433"/>
              <a:gd name="connsiteX8" fmla="*/ 412135 w 1721988"/>
              <a:gd name="connsiteY8" fmla="*/ 835652 h 837433"/>
              <a:gd name="connsiteX9" fmla="*/ 599649 w 1721988"/>
              <a:gd name="connsiteY9" fmla="*/ 770713 h 837433"/>
              <a:gd name="connsiteX10" fmla="*/ 650075 w 1721988"/>
              <a:gd name="connsiteY10" fmla="*/ 725321 h 837433"/>
              <a:gd name="connsiteX0" fmla="*/ 650075 w 1721988"/>
              <a:gd name="connsiteY0" fmla="*/ 725321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9428 h 837433"/>
              <a:gd name="connsiteX8" fmla="*/ 412135 w 1721988"/>
              <a:gd name="connsiteY8" fmla="*/ 835652 h 837433"/>
              <a:gd name="connsiteX9" fmla="*/ 599649 w 1721988"/>
              <a:gd name="connsiteY9" fmla="*/ 770713 h 837433"/>
              <a:gd name="connsiteX10" fmla="*/ 650075 w 1721988"/>
              <a:gd name="connsiteY10" fmla="*/ 725321 h 837433"/>
              <a:gd name="connsiteX0" fmla="*/ 618218 w 1690131"/>
              <a:gd name="connsiteY0" fmla="*/ 728086 h 840198"/>
              <a:gd name="connsiteX1" fmla="*/ 1131408 w 1690131"/>
              <a:gd name="connsiteY1" fmla="*/ 714401 h 840198"/>
              <a:gd name="connsiteX2" fmla="*/ 1563101 w 1690131"/>
              <a:gd name="connsiteY2" fmla="*/ 631519 h 840198"/>
              <a:gd name="connsiteX3" fmla="*/ 1641777 w 1690131"/>
              <a:gd name="connsiteY3" fmla="*/ 145041 h 840198"/>
              <a:gd name="connsiteX4" fmla="*/ 689315 w 1690131"/>
              <a:gd name="connsiteY4" fmla="*/ 4281 h 840198"/>
              <a:gd name="connsiteX5" fmla="*/ 52255 w 1690131"/>
              <a:gd name="connsiteY5" fmla="*/ 93969 h 840198"/>
              <a:gd name="connsiteX6" fmla="*/ 77754 w 1690131"/>
              <a:gd name="connsiteY6" fmla="*/ 631267 h 840198"/>
              <a:gd name="connsiteX7" fmla="*/ 405594 w 1690131"/>
              <a:gd name="connsiteY7" fmla="*/ 722193 h 840198"/>
              <a:gd name="connsiteX8" fmla="*/ 380278 w 1690131"/>
              <a:gd name="connsiteY8" fmla="*/ 838417 h 840198"/>
              <a:gd name="connsiteX9" fmla="*/ 567792 w 1690131"/>
              <a:gd name="connsiteY9" fmla="*/ 773478 h 840198"/>
              <a:gd name="connsiteX10" fmla="*/ 618218 w 1690131"/>
              <a:gd name="connsiteY10" fmla="*/ 728086 h 840198"/>
              <a:gd name="connsiteX0" fmla="*/ 624339 w 1696252"/>
              <a:gd name="connsiteY0" fmla="*/ 735583 h 847695"/>
              <a:gd name="connsiteX1" fmla="*/ 1137529 w 1696252"/>
              <a:gd name="connsiteY1" fmla="*/ 721898 h 847695"/>
              <a:gd name="connsiteX2" fmla="*/ 1569222 w 1696252"/>
              <a:gd name="connsiteY2" fmla="*/ 639016 h 847695"/>
              <a:gd name="connsiteX3" fmla="*/ 1647898 w 1696252"/>
              <a:gd name="connsiteY3" fmla="*/ 152538 h 847695"/>
              <a:gd name="connsiteX4" fmla="*/ 778810 w 1696252"/>
              <a:gd name="connsiteY4" fmla="*/ 3245 h 847695"/>
              <a:gd name="connsiteX5" fmla="*/ 58376 w 1696252"/>
              <a:gd name="connsiteY5" fmla="*/ 101466 h 847695"/>
              <a:gd name="connsiteX6" fmla="*/ 83875 w 1696252"/>
              <a:gd name="connsiteY6" fmla="*/ 638764 h 847695"/>
              <a:gd name="connsiteX7" fmla="*/ 411715 w 1696252"/>
              <a:gd name="connsiteY7" fmla="*/ 729690 h 847695"/>
              <a:gd name="connsiteX8" fmla="*/ 386399 w 1696252"/>
              <a:gd name="connsiteY8" fmla="*/ 845914 h 847695"/>
              <a:gd name="connsiteX9" fmla="*/ 573913 w 1696252"/>
              <a:gd name="connsiteY9" fmla="*/ 780975 h 847695"/>
              <a:gd name="connsiteX10" fmla="*/ 624339 w 1696252"/>
              <a:gd name="connsiteY10" fmla="*/ 735583 h 847695"/>
              <a:gd name="connsiteX0" fmla="*/ 632849 w 1704762"/>
              <a:gd name="connsiteY0" fmla="*/ 749106 h 861218"/>
              <a:gd name="connsiteX1" fmla="*/ 1146039 w 1704762"/>
              <a:gd name="connsiteY1" fmla="*/ 735421 h 861218"/>
              <a:gd name="connsiteX2" fmla="*/ 1577732 w 1704762"/>
              <a:gd name="connsiteY2" fmla="*/ 652539 h 861218"/>
              <a:gd name="connsiteX3" fmla="*/ 1656408 w 1704762"/>
              <a:gd name="connsiteY3" fmla="*/ 166061 h 861218"/>
              <a:gd name="connsiteX4" fmla="*/ 902980 w 1704762"/>
              <a:gd name="connsiteY4" fmla="*/ 2132 h 861218"/>
              <a:gd name="connsiteX5" fmla="*/ 66886 w 1704762"/>
              <a:gd name="connsiteY5" fmla="*/ 114989 h 861218"/>
              <a:gd name="connsiteX6" fmla="*/ 92385 w 1704762"/>
              <a:gd name="connsiteY6" fmla="*/ 652287 h 861218"/>
              <a:gd name="connsiteX7" fmla="*/ 420225 w 1704762"/>
              <a:gd name="connsiteY7" fmla="*/ 743213 h 861218"/>
              <a:gd name="connsiteX8" fmla="*/ 394909 w 1704762"/>
              <a:gd name="connsiteY8" fmla="*/ 859437 h 861218"/>
              <a:gd name="connsiteX9" fmla="*/ 582423 w 1704762"/>
              <a:gd name="connsiteY9" fmla="*/ 794498 h 861218"/>
              <a:gd name="connsiteX10" fmla="*/ 632849 w 1704762"/>
              <a:gd name="connsiteY10" fmla="*/ 749106 h 861218"/>
              <a:gd name="connsiteX0" fmla="*/ 620430 w 1692343"/>
              <a:gd name="connsiteY0" fmla="*/ 749089 h 861201"/>
              <a:gd name="connsiteX1" fmla="*/ 1133620 w 1692343"/>
              <a:gd name="connsiteY1" fmla="*/ 735404 h 861201"/>
              <a:gd name="connsiteX2" fmla="*/ 1565313 w 1692343"/>
              <a:gd name="connsiteY2" fmla="*/ 652522 h 861201"/>
              <a:gd name="connsiteX3" fmla="*/ 1643989 w 1692343"/>
              <a:gd name="connsiteY3" fmla="*/ 166044 h 861201"/>
              <a:gd name="connsiteX4" fmla="*/ 890561 w 1692343"/>
              <a:gd name="connsiteY4" fmla="*/ 2115 h 861201"/>
              <a:gd name="connsiteX5" fmla="*/ 54467 w 1692343"/>
              <a:gd name="connsiteY5" fmla="*/ 114972 h 861201"/>
              <a:gd name="connsiteX6" fmla="*/ 117121 w 1692343"/>
              <a:gd name="connsiteY6" fmla="*/ 650503 h 861201"/>
              <a:gd name="connsiteX7" fmla="*/ 407806 w 1692343"/>
              <a:gd name="connsiteY7" fmla="*/ 743196 h 861201"/>
              <a:gd name="connsiteX8" fmla="*/ 382490 w 1692343"/>
              <a:gd name="connsiteY8" fmla="*/ 859420 h 861201"/>
              <a:gd name="connsiteX9" fmla="*/ 570004 w 1692343"/>
              <a:gd name="connsiteY9" fmla="*/ 794481 h 861201"/>
              <a:gd name="connsiteX10" fmla="*/ 620430 w 1692343"/>
              <a:gd name="connsiteY10" fmla="*/ 749089 h 861201"/>
              <a:gd name="connsiteX0" fmla="*/ 625110 w 1697023"/>
              <a:gd name="connsiteY0" fmla="*/ 749089 h 861201"/>
              <a:gd name="connsiteX1" fmla="*/ 1138300 w 1697023"/>
              <a:gd name="connsiteY1" fmla="*/ 735404 h 861201"/>
              <a:gd name="connsiteX2" fmla="*/ 1569993 w 1697023"/>
              <a:gd name="connsiteY2" fmla="*/ 652522 h 861201"/>
              <a:gd name="connsiteX3" fmla="*/ 1648669 w 1697023"/>
              <a:gd name="connsiteY3" fmla="*/ 166044 h 861201"/>
              <a:gd name="connsiteX4" fmla="*/ 895241 w 1697023"/>
              <a:gd name="connsiteY4" fmla="*/ 2115 h 861201"/>
              <a:gd name="connsiteX5" fmla="*/ 59147 w 1697023"/>
              <a:gd name="connsiteY5" fmla="*/ 114972 h 861201"/>
              <a:gd name="connsiteX6" fmla="*/ 121801 w 1697023"/>
              <a:gd name="connsiteY6" fmla="*/ 650503 h 861201"/>
              <a:gd name="connsiteX7" fmla="*/ 412486 w 1697023"/>
              <a:gd name="connsiteY7" fmla="*/ 743196 h 861201"/>
              <a:gd name="connsiteX8" fmla="*/ 387170 w 1697023"/>
              <a:gd name="connsiteY8" fmla="*/ 859420 h 861201"/>
              <a:gd name="connsiteX9" fmla="*/ 574684 w 1697023"/>
              <a:gd name="connsiteY9" fmla="*/ 794481 h 861201"/>
              <a:gd name="connsiteX10" fmla="*/ 625110 w 1697023"/>
              <a:gd name="connsiteY10" fmla="*/ 749089 h 861201"/>
              <a:gd name="connsiteX0" fmla="*/ 616819 w 1688732"/>
              <a:gd name="connsiteY0" fmla="*/ 748944 h 861056"/>
              <a:gd name="connsiteX1" fmla="*/ 1130009 w 1688732"/>
              <a:gd name="connsiteY1" fmla="*/ 735259 h 861056"/>
              <a:gd name="connsiteX2" fmla="*/ 1561702 w 1688732"/>
              <a:gd name="connsiteY2" fmla="*/ 652377 h 861056"/>
              <a:gd name="connsiteX3" fmla="*/ 1640378 w 1688732"/>
              <a:gd name="connsiteY3" fmla="*/ 165899 h 861056"/>
              <a:gd name="connsiteX4" fmla="*/ 886950 w 1688732"/>
              <a:gd name="connsiteY4" fmla="*/ 1970 h 861056"/>
              <a:gd name="connsiteX5" fmla="*/ 50856 w 1688732"/>
              <a:gd name="connsiteY5" fmla="*/ 114827 h 861056"/>
              <a:gd name="connsiteX6" fmla="*/ 140701 w 1688732"/>
              <a:gd name="connsiteY6" fmla="*/ 635362 h 861056"/>
              <a:gd name="connsiteX7" fmla="*/ 404195 w 1688732"/>
              <a:gd name="connsiteY7" fmla="*/ 743051 h 861056"/>
              <a:gd name="connsiteX8" fmla="*/ 378879 w 1688732"/>
              <a:gd name="connsiteY8" fmla="*/ 859275 h 861056"/>
              <a:gd name="connsiteX9" fmla="*/ 566393 w 1688732"/>
              <a:gd name="connsiteY9" fmla="*/ 794336 h 861056"/>
              <a:gd name="connsiteX10" fmla="*/ 616819 w 1688732"/>
              <a:gd name="connsiteY10" fmla="*/ 748944 h 861056"/>
              <a:gd name="connsiteX0" fmla="*/ 589996 w 1661909"/>
              <a:gd name="connsiteY0" fmla="*/ 749685 h 861797"/>
              <a:gd name="connsiteX1" fmla="*/ 1103186 w 1661909"/>
              <a:gd name="connsiteY1" fmla="*/ 736000 h 861797"/>
              <a:gd name="connsiteX2" fmla="*/ 1534879 w 1661909"/>
              <a:gd name="connsiteY2" fmla="*/ 653118 h 861797"/>
              <a:gd name="connsiteX3" fmla="*/ 1613555 w 1661909"/>
              <a:gd name="connsiteY3" fmla="*/ 166640 h 861797"/>
              <a:gd name="connsiteX4" fmla="*/ 860127 w 1661909"/>
              <a:gd name="connsiteY4" fmla="*/ 2711 h 861797"/>
              <a:gd name="connsiteX5" fmla="*/ 51674 w 1661909"/>
              <a:gd name="connsiteY5" fmla="*/ 109686 h 861797"/>
              <a:gd name="connsiteX6" fmla="*/ 113878 w 1661909"/>
              <a:gd name="connsiteY6" fmla="*/ 636103 h 861797"/>
              <a:gd name="connsiteX7" fmla="*/ 377372 w 1661909"/>
              <a:gd name="connsiteY7" fmla="*/ 743792 h 861797"/>
              <a:gd name="connsiteX8" fmla="*/ 352056 w 1661909"/>
              <a:gd name="connsiteY8" fmla="*/ 860016 h 861797"/>
              <a:gd name="connsiteX9" fmla="*/ 539570 w 1661909"/>
              <a:gd name="connsiteY9" fmla="*/ 795077 h 861797"/>
              <a:gd name="connsiteX10" fmla="*/ 589996 w 1661909"/>
              <a:gd name="connsiteY10" fmla="*/ 749685 h 861797"/>
              <a:gd name="connsiteX0" fmla="*/ 594310 w 1666223"/>
              <a:gd name="connsiteY0" fmla="*/ 749637 h 861749"/>
              <a:gd name="connsiteX1" fmla="*/ 1107500 w 1666223"/>
              <a:gd name="connsiteY1" fmla="*/ 735952 h 861749"/>
              <a:gd name="connsiteX2" fmla="*/ 1539193 w 1666223"/>
              <a:gd name="connsiteY2" fmla="*/ 653070 h 861749"/>
              <a:gd name="connsiteX3" fmla="*/ 1617869 w 1666223"/>
              <a:gd name="connsiteY3" fmla="*/ 166592 h 861749"/>
              <a:gd name="connsiteX4" fmla="*/ 864441 w 1666223"/>
              <a:gd name="connsiteY4" fmla="*/ 2663 h 861749"/>
              <a:gd name="connsiteX5" fmla="*/ 55988 w 1666223"/>
              <a:gd name="connsiteY5" fmla="*/ 109638 h 861749"/>
              <a:gd name="connsiteX6" fmla="*/ 104034 w 1666223"/>
              <a:gd name="connsiteY6" fmla="*/ 632161 h 861749"/>
              <a:gd name="connsiteX7" fmla="*/ 381686 w 1666223"/>
              <a:gd name="connsiteY7" fmla="*/ 743744 h 861749"/>
              <a:gd name="connsiteX8" fmla="*/ 356370 w 1666223"/>
              <a:gd name="connsiteY8" fmla="*/ 859968 h 861749"/>
              <a:gd name="connsiteX9" fmla="*/ 543884 w 1666223"/>
              <a:gd name="connsiteY9" fmla="*/ 795029 h 861749"/>
              <a:gd name="connsiteX10" fmla="*/ 594310 w 1666223"/>
              <a:gd name="connsiteY10" fmla="*/ 749637 h 861749"/>
              <a:gd name="connsiteX0" fmla="*/ 594310 w 1668209"/>
              <a:gd name="connsiteY0" fmla="*/ 749637 h 861749"/>
              <a:gd name="connsiteX1" fmla="*/ 1107500 w 1668209"/>
              <a:gd name="connsiteY1" fmla="*/ 735952 h 861749"/>
              <a:gd name="connsiteX2" fmla="*/ 1547581 w 1668209"/>
              <a:gd name="connsiteY2" fmla="*/ 634401 h 861749"/>
              <a:gd name="connsiteX3" fmla="*/ 1617869 w 1668209"/>
              <a:gd name="connsiteY3" fmla="*/ 166592 h 861749"/>
              <a:gd name="connsiteX4" fmla="*/ 864441 w 1668209"/>
              <a:gd name="connsiteY4" fmla="*/ 2663 h 861749"/>
              <a:gd name="connsiteX5" fmla="*/ 55988 w 1668209"/>
              <a:gd name="connsiteY5" fmla="*/ 109638 h 861749"/>
              <a:gd name="connsiteX6" fmla="*/ 104034 w 1668209"/>
              <a:gd name="connsiteY6" fmla="*/ 632161 h 861749"/>
              <a:gd name="connsiteX7" fmla="*/ 381686 w 1668209"/>
              <a:gd name="connsiteY7" fmla="*/ 743744 h 861749"/>
              <a:gd name="connsiteX8" fmla="*/ 356370 w 1668209"/>
              <a:gd name="connsiteY8" fmla="*/ 859968 h 861749"/>
              <a:gd name="connsiteX9" fmla="*/ 543884 w 1668209"/>
              <a:gd name="connsiteY9" fmla="*/ 795029 h 861749"/>
              <a:gd name="connsiteX10" fmla="*/ 594310 w 1668209"/>
              <a:gd name="connsiteY10" fmla="*/ 749637 h 861749"/>
              <a:gd name="connsiteX0" fmla="*/ 594310 w 1668177"/>
              <a:gd name="connsiteY0" fmla="*/ 749637 h 861749"/>
              <a:gd name="connsiteX1" fmla="*/ 1108400 w 1668177"/>
              <a:gd name="connsiteY1" fmla="*/ 754180 h 861749"/>
              <a:gd name="connsiteX2" fmla="*/ 1547581 w 1668177"/>
              <a:gd name="connsiteY2" fmla="*/ 634401 h 861749"/>
              <a:gd name="connsiteX3" fmla="*/ 1617869 w 1668177"/>
              <a:gd name="connsiteY3" fmla="*/ 166592 h 861749"/>
              <a:gd name="connsiteX4" fmla="*/ 864441 w 1668177"/>
              <a:gd name="connsiteY4" fmla="*/ 2663 h 861749"/>
              <a:gd name="connsiteX5" fmla="*/ 55988 w 1668177"/>
              <a:gd name="connsiteY5" fmla="*/ 109638 h 861749"/>
              <a:gd name="connsiteX6" fmla="*/ 104034 w 1668177"/>
              <a:gd name="connsiteY6" fmla="*/ 632161 h 861749"/>
              <a:gd name="connsiteX7" fmla="*/ 381686 w 1668177"/>
              <a:gd name="connsiteY7" fmla="*/ 743744 h 861749"/>
              <a:gd name="connsiteX8" fmla="*/ 356370 w 1668177"/>
              <a:gd name="connsiteY8" fmla="*/ 859968 h 861749"/>
              <a:gd name="connsiteX9" fmla="*/ 543884 w 1668177"/>
              <a:gd name="connsiteY9" fmla="*/ 795029 h 861749"/>
              <a:gd name="connsiteX10" fmla="*/ 594310 w 1668177"/>
              <a:gd name="connsiteY10" fmla="*/ 749637 h 861749"/>
              <a:gd name="connsiteX0" fmla="*/ 594074 w 1667941"/>
              <a:gd name="connsiteY0" fmla="*/ 749637 h 861749"/>
              <a:gd name="connsiteX1" fmla="*/ 1108164 w 1667941"/>
              <a:gd name="connsiteY1" fmla="*/ 754180 h 861749"/>
              <a:gd name="connsiteX2" fmla="*/ 1547345 w 1667941"/>
              <a:gd name="connsiteY2" fmla="*/ 634401 h 861749"/>
              <a:gd name="connsiteX3" fmla="*/ 1617633 w 1667941"/>
              <a:gd name="connsiteY3" fmla="*/ 166592 h 861749"/>
              <a:gd name="connsiteX4" fmla="*/ 864205 w 1667941"/>
              <a:gd name="connsiteY4" fmla="*/ 2663 h 861749"/>
              <a:gd name="connsiteX5" fmla="*/ 55752 w 1667941"/>
              <a:gd name="connsiteY5" fmla="*/ 109638 h 861749"/>
              <a:gd name="connsiteX6" fmla="*/ 103798 w 1667941"/>
              <a:gd name="connsiteY6" fmla="*/ 632161 h 861749"/>
              <a:gd name="connsiteX7" fmla="*/ 381450 w 1667941"/>
              <a:gd name="connsiteY7" fmla="*/ 743744 h 861749"/>
              <a:gd name="connsiteX8" fmla="*/ 356134 w 1667941"/>
              <a:gd name="connsiteY8" fmla="*/ 859968 h 861749"/>
              <a:gd name="connsiteX9" fmla="*/ 543648 w 1667941"/>
              <a:gd name="connsiteY9" fmla="*/ 795029 h 861749"/>
              <a:gd name="connsiteX10" fmla="*/ 594074 w 1667941"/>
              <a:gd name="connsiteY10" fmla="*/ 749637 h 861749"/>
              <a:gd name="connsiteX0" fmla="*/ 578187 w 1667941"/>
              <a:gd name="connsiteY0" fmla="*/ 766901 h 861749"/>
              <a:gd name="connsiteX1" fmla="*/ 1108164 w 1667941"/>
              <a:gd name="connsiteY1" fmla="*/ 754180 h 861749"/>
              <a:gd name="connsiteX2" fmla="*/ 1547345 w 1667941"/>
              <a:gd name="connsiteY2" fmla="*/ 634401 h 861749"/>
              <a:gd name="connsiteX3" fmla="*/ 1617633 w 1667941"/>
              <a:gd name="connsiteY3" fmla="*/ 166592 h 861749"/>
              <a:gd name="connsiteX4" fmla="*/ 864205 w 1667941"/>
              <a:gd name="connsiteY4" fmla="*/ 2663 h 861749"/>
              <a:gd name="connsiteX5" fmla="*/ 55752 w 1667941"/>
              <a:gd name="connsiteY5" fmla="*/ 109638 h 861749"/>
              <a:gd name="connsiteX6" fmla="*/ 103798 w 1667941"/>
              <a:gd name="connsiteY6" fmla="*/ 632161 h 861749"/>
              <a:gd name="connsiteX7" fmla="*/ 381450 w 1667941"/>
              <a:gd name="connsiteY7" fmla="*/ 743744 h 861749"/>
              <a:gd name="connsiteX8" fmla="*/ 356134 w 1667941"/>
              <a:gd name="connsiteY8" fmla="*/ 859968 h 861749"/>
              <a:gd name="connsiteX9" fmla="*/ 543648 w 1667941"/>
              <a:gd name="connsiteY9" fmla="*/ 795029 h 861749"/>
              <a:gd name="connsiteX10" fmla="*/ 578187 w 1667941"/>
              <a:gd name="connsiteY10" fmla="*/ 766901 h 861749"/>
              <a:gd name="connsiteX0" fmla="*/ 576923 w 1667941"/>
              <a:gd name="connsiteY0" fmla="*/ 775214 h 861749"/>
              <a:gd name="connsiteX1" fmla="*/ 1108164 w 1667941"/>
              <a:gd name="connsiteY1" fmla="*/ 754180 h 861749"/>
              <a:gd name="connsiteX2" fmla="*/ 1547345 w 1667941"/>
              <a:gd name="connsiteY2" fmla="*/ 634401 h 861749"/>
              <a:gd name="connsiteX3" fmla="*/ 1617633 w 1667941"/>
              <a:gd name="connsiteY3" fmla="*/ 166592 h 861749"/>
              <a:gd name="connsiteX4" fmla="*/ 864205 w 1667941"/>
              <a:gd name="connsiteY4" fmla="*/ 2663 h 861749"/>
              <a:gd name="connsiteX5" fmla="*/ 55752 w 1667941"/>
              <a:gd name="connsiteY5" fmla="*/ 109638 h 861749"/>
              <a:gd name="connsiteX6" fmla="*/ 103798 w 1667941"/>
              <a:gd name="connsiteY6" fmla="*/ 632161 h 861749"/>
              <a:gd name="connsiteX7" fmla="*/ 381450 w 1667941"/>
              <a:gd name="connsiteY7" fmla="*/ 743744 h 861749"/>
              <a:gd name="connsiteX8" fmla="*/ 356134 w 1667941"/>
              <a:gd name="connsiteY8" fmla="*/ 859968 h 861749"/>
              <a:gd name="connsiteX9" fmla="*/ 543648 w 1667941"/>
              <a:gd name="connsiteY9" fmla="*/ 795029 h 861749"/>
              <a:gd name="connsiteX10" fmla="*/ 576923 w 1667941"/>
              <a:gd name="connsiteY10" fmla="*/ 775214 h 86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7941" h="861749">
                <a:moveTo>
                  <a:pt x="576923" y="775214"/>
                </a:moveTo>
                <a:cubicBezTo>
                  <a:pt x="722305" y="781479"/>
                  <a:pt x="946427" y="777649"/>
                  <a:pt x="1108164" y="754180"/>
                </a:cubicBezTo>
                <a:cubicBezTo>
                  <a:pt x="1269901" y="730711"/>
                  <a:pt x="1462434" y="732332"/>
                  <a:pt x="1547345" y="634401"/>
                </a:cubicBezTo>
                <a:cubicBezTo>
                  <a:pt x="1632256" y="536470"/>
                  <a:pt x="1729266" y="397859"/>
                  <a:pt x="1617633" y="166592"/>
                </a:cubicBezTo>
                <a:cubicBezTo>
                  <a:pt x="1550329" y="31530"/>
                  <a:pt x="1124518" y="12155"/>
                  <a:pt x="864205" y="2663"/>
                </a:cubicBezTo>
                <a:cubicBezTo>
                  <a:pt x="603892" y="-6829"/>
                  <a:pt x="182486" y="4722"/>
                  <a:pt x="55752" y="109638"/>
                </a:cubicBezTo>
                <a:cubicBezTo>
                  <a:pt x="-70982" y="214554"/>
                  <a:pt x="50641" y="549262"/>
                  <a:pt x="103798" y="632161"/>
                </a:cubicBezTo>
                <a:cubicBezTo>
                  <a:pt x="156955" y="715060"/>
                  <a:pt x="335349" y="743744"/>
                  <a:pt x="381450" y="743744"/>
                </a:cubicBezTo>
                <a:cubicBezTo>
                  <a:pt x="403033" y="800604"/>
                  <a:pt x="392108" y="819816"/>
                  <a:pt x="356134" y="859968"/>
                </a:cubicBezTo>
                <a:cubicBezTo>
                  <a:pt x="401382" y="868309"/>
                  <a:pt x="489377" y="847481"/>
                  <a:pt x="543648" y="795029"/>
                </a:cubicBezTo>
                <a:cubicBezTo>
                  <a:pt x="567701" y="772886"/>
                  <a:pt x="576923" y="775214"/>
                  <a:pt x="576923" y="77521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AB1A286-87FA-BEC4-7C08-4A7309B5CE13}"/>
              </a:ext>
            </a:extLst>
          </p:cNvPr>
          <p:cNvSpPr>
            <a:spLocks noGrp="1"/>
          </p:cNvSpPr>
          <p:nvPr>
            <p:ph type="title"/>
          </p:nvPr>
        </p:nvSpPr>
        <p:spPr>
          <a:xfrm>
            <a:off x="5615675" y="974029"/>
            <a:ext cx="5577937" cy="1614897"/>
          </a:xfrm>
        </p:spPr>
        <p:txBody>
          <a:bodyPr>
            <a:normAutofit/>
          </a:bodyPr>
          <a:lstStyle/>
          <a:p>
            <a:pPr algn="ctr"/>
            <a:r>
              <a:rPr lang="en-US"/>
              <a:t>Major CCE programs</a:t>
            </a:r>
          </a:p>
        </p:txBody>
      </p:sp>
      <p:sp>
        <p:nvSpPr>
          <p:cNvPr id="24" name="Freeform: Shape 23">
            <a:extLst>
              <a:ext uri="{FF2B5EF4-FFF2-40B4-BE49-F238E27FC236}">
                <a16:creationId xmlns:a16="http://schemas.microsoft.com/office/drawing/2014/main" id="{A2B195A0-FEED-4C54-8FE5-B0921ADD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13" y="617967"/>
            <a:ext cx="6171354" cy="2493398"/>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596213 w 1726174"/>
              <a:gd name="connsiteY10" fmla="*/ 719029 h 836314"/>
              <a:gd name="connsiteX0" fmla="*/ 606950 w 1726174"/>
              <a:gd name="connsiteY0" fmla="*/ 711850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606950 w 1726174"/>
              <a:gd name="connsiteY10" fmla="*/ 711850 h 836314"/>
              <a:gd name="connsiteX0" fmla="*/ 612615 w 1731839"/>
              <a:gd name="connsiteY0" fmla="*/ 711557 h 836021"/>
              <a:gd name="connsiteX1" fmla="*/ 1161414 w 1731839"/>
              <a:gd name="connsiteY1" fmla="*/ 722093 h 836021"/>
              <a:gd name="connsiteX2" fmla="*/ 1629351 w 1731839"/>
              <a:gd name="connsiteY2" fmla="*/ 619325 h 836021"/>
              <a:gd name="connsiteX3" fmla="*/ 1674499 w 1731839"/>
              <a:gd name="connsiteY3" fmla="*/ 135550 h 836021"/>
              <a:gd name="connsiteX4" fmla="*/ 717618 w 1731839"/>
              <a:gd name="connsiteY4" fmla="*/ 9 h 836021"/>
              <a:gd name="connsiteX5" fmla="*/ 44803 w 1731839"/>
              <a:gd name="connsiteY5" fmla="*/ 138857 h 836021"/>
              <a:gd name="connsiteX6" fmla="*/ 106057 w 1731839"/>
              <a:gd name="connsiteY6" fmla="*/ 626995 h 836021"/>
              <a:gd name="connsiteX7" fmla="*/ 457096 w 1731839"/>
              <a:gd name="connsiteY7" fmla="*/ 707415 h 836021"/>
              <a:gd name="connsiteX8" fmla="*/ 630037 w 1731839"/>
              <a:gd name="connsiteY8" fmla="*/ 835896 h 836021"/>
              <a:gd name="connsiteX9" fmla="*/ 607666 w 1731839"/>
              <a:gd name="connsiteY9" fmla="*/ 787668 h 836021"/>
              <a:gd name="connsiteX10" fmla="*/ 612615 w 1731839"/>
              <a:gd name="connsiteY10" fmla="*/ 711557 h 836021"/>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1973 w 1736146"/>
              <a:gd name="connsiteY9" fmla="*/ 788892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5564 h 841877"/>
              <a:gd name="connsiteX1" fmla="*/ 1167511 w 1736070"/>
              <a:gd name="connsiteY1" fmla="*/ 714136 h 841877"/>
              <a:gd name="connsiteX2" fmla="*/ 1633658 w 1736070"/>
              <a:gd name="connsiteY2" fmla="*/ 623332 h 841877"/>
              <a:gd name="connsiteX3" fmla="*/ 1678806 w 1736070"/>
              <a:gd name="connsiteY3" fmla="*/ 186531 h 841877"/>
              <a:gd name="connsiteX4" fmla="*/ 721925 w 1736070"/>
              <a:gd name="connsiteY4" fmla="*/ 4016 h 841877"/>
              <a:gd name="connsiteX5" fmla="*/ 43741 w 1736070"/>
              <a:gd name="connsiteY5" fmla="*/ 109363 h 841877"/>
              <a:gd name="connsiteX6" fmla="*/ 110364 w 1736070"/>
              <a:gd name="connsiteY6" fmla="*/ 631002 h 841877"/>
              <a:gd name="connsiteX7" fmla="*/ 461403 w 1736070"/>
              <a:gd name="connsiteY7" fmla="*/ 711422 h 841877"/>
              <a:gd name="connsiteX8" fmla="*/ 634344 w 1736070"/>
              <a:gd name="connsiteY8" fmla="*/ 839903 h 841877"/>
              <a:gd name="connsiteX9" fmla="*/ 613762 w 1736070"/>
              <a:gd name="connsiteY9" fmla="*/ 794068 h 841877"/>
              <a:gd name="connsiteX10" fmla="*/ 616922 w 1736070"/>
              <a:gd name="connsiteY10" fmla="*/ 715564 h 8418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3140"/>
              <a:gd name="connsiteY0" fmla="*/ 713064 h 839377"/>
              <a:gd name="connsiteX1" fmla="*/ 1160523 w 1733140"/>
              <a:gd name="connsiteY1" fmla="*/ 724017 h 839377"/>
              <a:gd name="connsiteX2" fmla="*/ 1633658 w 1733140"/>
              <a:gd name="connsiteY2" fmla="*/ 620832 h 839377"/>
              <a:gd name="connsiteX3" fmla="*/ 1674387 w 1733140"/>
              <a:gd name="connsiteY3" fmla="*/ 142276 h 839377"/>
              <a:gd name="connsiteX4" fmla="*/ 721925 w 1733140"/>
              <a:gd name="connsiteY4" fmla="*/ 1516 h 839377"/>
              <a:gd name="connsiteX5" fmla="*/ 43741 w 1733140"/>
              <a:gd name="connsiteY5" fmla="*/ 106863 h 839377"/>
              <a:gd name="connsiteX6" fmla="*/ 110364 w 1733140"/>
              <a:gd name="connsiteY6" fmla="*/ 628502 h 839377"/>
              <a:gd name="connsiteX7" fmla="*/ 461403 w 1733140"/>
              <a:gd name="connsiteY7" fmla="*/ 708922 h 839377"/>
              <a:gd name="connsiteX8" fmla="*/ 634344 w 1733140"/>
              <a:gd name="connsiteY8" fmla="*/ 837403 h 839377"/>
              <a:gd name="connsiteX9" fmla="*/ 613762 w 1733140"/>
              <a:gd name="connsiteY9" fmla="*/ 791568 h 839377"/>
              <a:gd name="connsiteX10" fmla="*/ 616922 w 1733140"/>
              <a:gd name="connsiteY10" fmla="*/ 713064 h 839377"/>
              <a:gd name="connsiteX0" fmla="*/ 616922 w 1730438"/>
              <a:gd name="connsiteY0" fmla="*/ 713064 h 839377"/>
              <a:gd name="connsiteX1" fmla="*/ 1160523 w 1730438"/>
              <a:gd name="connsiteY1" fmla="*/ 724017 h 839377"/>
              <a:gd name="connsiteX2" fmla="*/ 1633658 w 1730438"/>
              <a:gd name="connsiteY2" fmla="*/ 620832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3762 w 1732986"/>
              <a:gd name="connsiteY9" fmla="*/ 791568 h 839377"/>
              <a:gd name="connsiteX10" fmla="*/ 616922 w 1732986"/>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6463 w 1732986"/>
              <a:gd name="connsiteY9" fmla="*/ 789973 h 839377"/>
              <a:gd name="connsiteX10" fmla="*/ 616922 w 1732986"/>
              <a:gd name="connsiteY10" fmla="*/ 713064 h 839377"/>
              <a:gd name="connsiteX0" fmla="*/ 616922 w 1732986"/>
              <a:gd name="connsiteY0" fmla="*/ 713064 h 837403"/>
              <a:gd name="connsiteX1" fmla="*/ 1164018 w 1732986"/>
              <a:gd name="connsiteY1" fmla="*/ 711636 h 837403"/>
              <a:gd name="connsiteX2" fmla="*/ 1633658 w 1732986"/>
              <a:gd name="connsiteY2" fmla="*/ 600198 h 837403"/>
              <a:gd name="connsiteX3" fmla="*/ 1674387 w 1732986"/>
              <a:gd name="connsiteY3" fmla="*/ 142276 h 837403"/>
              <a:gd name="connsiteX4" fmla="*/ 721925 w 1732986"/>
              <a:gd name="connsiteY4" fmla="*/ 1516 h 837403"/>
              <a:gd name="connsiteX5" fmla="*/ 43741 w 1732986"/>
              <a:gd name="connsiteY5" fmla="*/ 106863 h 837403"/>
              <a:gd name="connsiteX6" fmla="*/ 110364 w 1732986"/>
              <a:gd name="connsiteY6" fmla="*/ 628502 h 837403"/>
              <a:gd name="connsiteX7" fmla="*/ 461403 w 1732986"/>
              <a:gd name="connsiteY7" fmla="*/ 708922 h 837403"/>
              <a:gd name="connsiteX8" fmla="*/ 634344 w 1732986"/>
              <a:gd name="connsiteY8" fmla="*/ 837403 h 837403"/>
              <a:gd name="connsiteX9" fmla="*/ 616463 w 1732986"/>
              <a:gd name="connsiteY9" fmla="*/ 789973 h 837403"/>
              <a:gd name="connsiteX10" fmla="*/ 616922 w 1732986"/>
              <a:gd name="connsiteY10" fmla="*/ 713064 h 837403"/>
              <a:gd name="connsiteX0" fmla="*/ 616922 w 1730658"/>
              <a:gd name="connsiteY0" fmla="*/ 713064 h 837403"/>
              <a:gd name="connsiteX1" fmla="*/ 1164018 w 1730658"/>
              <a:gd name="connsiteY1" fmla="*/ 711636 h 837403"/>
              <a:gd name="connsiteX2" fmla="*/ 1626069 w 1730658"/>
              <a:gd name="connsiteY2" fmla="*/ 628754 h 837403"/>
              <a:gd name="connsiteX3" fmla="*/ 1674387 w 1730658"/>
              <a:gd name="connsiteY3" fmla="*/ 142276 h 837403"/>
              <a:gd name="connsiteX4" fmla="*/ 721925 w 1730658"/>
              <a:gd name="connsiteY4" fmla="*/ 1516 h 837403"/>
              <a:gd name="connsiteX5" fmla="*/ 43741 w 1730658"/>
              <a:gd name="connsiteY5" fmla="*/ 106863 h 837403"/>
              <a:gd name="connsiteX6" fmla="*/ 110364 w 1730658"/>
              <a:gd name="connsiteY6" fmla="*/ 628502 h 837403"/>
              <a:gd name="connsiteX7" fmla="*/ 461403 w 1730658"/>
              <a:gd name="connsiteY7" fmla="*/ 708922 h 837403"/>
              <a:gd name="connsiteX8" fmla="*/ 634344 w 1730658"/>
              <a:gd name="connsiteY8" fmla="*/ 837403 h 837403"/>
              <a:gd name="connsiteX9" fmla="*/ 616463 w 1730658"/>
              <a:gd name="connsiteY9" fmla="*/ 789973 h 837403"/>
              <a:gd name="connsiteX10" fmla="*/ 616922 w 1730658"/>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634344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512821 w 1722741"/>
              <a:gd name="connsiteY8" fmla="*/ 837403 h 837403"/>
              <a:gd name="connsiteX9" fmla="*/ 616463 w 1722741"/>
              <a:gd name="connsiteY9" fmla="*/ 789973 h 837403"/>
              <a:gd name="connsiteX10" fmla="*/ 616922 w 1722741"/>
              <a:gd name="connsiteY10" fmla="*/ 713064 h 837403"/>
              <a:gd name="connsiteX0" fmla="*/ 616922 w 1722741"/>
              <a:gd name="connsiteY0" fmla="*/ 713064 h 861916"/>
              <a:gd name="connsiteX1" fmla="*/ 1164018 w 1722741"/>
              <a:gd name="connsiteY1" fmla="*/ 711636 h 861916"/>
              <a:gd name="connsiteX2" fmla="*/ 1595711 w 1722741"/>
              <a:gd name="connsiteY2" fmla="*/ 628754 h 861916"/>
              <a:gd name="connsiteX3" fmla="*/ 1674387 w 1722741"/>
              <a:gd name="connsiteY3" fmla="*/ 142276 h 861916"/>
              <a:gd name="connsiteX4" fmla="*/ 721925 w 1722741"/>
              <a:gd name="connsiteY4" fmla="*/ 1516 h 861916"/>
              <a:gd name="connsiteX5" fmla="*/ 43741 w 1722741"/>
              <a:gd name="connsiteY5" fmla="*/ 106863 h 861916"/>
              <a:gd name="connsiteX6" fmla="*/ 110364 w 1722741"/>
              <a:gd name="connsiteY6" fmla="*/ 628502 h 861916"/>
              <a:gd name="connsiteX7" fmla="*/ 461403 w 1722741"/>
              <a:gd name="connsiteY7" fmla="*/ 708922 h 861916"/>
              <a:gd name="connsiteX8" fmla="*/ 491407 w 1722741"/>
              <a:gd name="connsiteY8" fmla="*/ 861916 h 861916"/>
              <a:gd name="connsiteX9" fmla="*/ 616463 w 1722741"/>
              <a:gd name="connsiteY9" fmla="*/ 789973 h 861916"/>
              <a:gd name="connsiteX10" fmla="*/ 616922 w 1722741"/>
              <a:gd name="connsiteY10" fmla="*/ 713064 h 861916"/>
              <a:gd name="connsiteX0" fmla="*/ 616922 w 1722741"/>
              <a:gd name="connsiteY0" fmla="*/ 713064 h 861916"/>
              <a:gd name="connsiteX1" fmla="*/ 1164018 w 1722741"/>
              <a:gd name="connsiteY1" fmla="*/ 711636 h 861916"/>
              <a:gd name="connsiteX2" fmla="*/ 1595711 w 1722741"/>
              <a:gd name="connsiteY2" fmla="*/ 628754 h 861916"/>
              <a:gd name="connsiteX3" fmla="*/ 1674387 w 1722741"/>
              <a:gd name="connsiteY3" fmla="*/ 142276 h 861916"/>
              <a:gd name="connsiteX4" fmla="*/ 721925 w 1722741"/>
              <a:gd name="connsiteY4" fmla="*/ 1516 h 861916"/>
              <a:gd name="connsiteX5" fmla="*/ 43741 w 1722741"/>
              <a:gd name="connsiteY5" fmla="*/ 106863 h 861916"/>
              <a:gd name="connsiteX6" fmla="*/ 110364 w 1722741"/>
              <a:gd name="connsiteY6" fmla="*/ 628502 h 861916"/>
              <a:gd name="connsiteX7" fmla="*/ 461403 w 1722741"/>
              <a:gd name="connsiteY7" fmla="*/ 708922 h 861916"/>
              <a:gd name="connsiteX8" fmla="*/ 491407 w 1722741"/>
              <a:gd name="connsiteY8" fmla="*/ 861916 h 861916"/>
              <a:gd name="connsiteX9" fmla="*/ 616463 w 1722741"/>
              <a:gd name="connsiteY9" fmla="*/ 789973 h 861916"/>
              <a:gd name="connsiteX10" fmla="*/ 616922 w 1722741"/>
              <a:gd name="connsiteY10" fmla="*/ 713064 h 861916"/>
              <a:gd name="connsiteX0" fmla="*/ 616922 w 1722741"/>
              <a:gd name="connsiteY0" fmla="*/ 713064 h 849660"/>
              <a:gd name="connsiteX1" fmla="*/ 1164018 w 1722741"/>
              <a:gd name="connsiteY1" fmla="*/ 711636 h 849660"/>
              <a:gd name="connsiteX2" fmla="*/ 1595711 w 1722741"/>
              <a:gd name="connsiteY2" fmla="*/ 628754 h 849660"/>
              <a:gd name="connsiteX3" fmla="*/ 1674387 w 1722741"/>
              <a:gd name="connsiteY3" fmla="*/ 142276 h 849660"/>
              <a:gd name="connsiteX4" fmla="*/ 721925 w 1722741"/>
              <a:gd name="connsiteY4" fmla="*/ 1516 h 849660"/>
              <a:gd name="connsiteX5" fmla="*/ 43741 w 1722741"/>
              <a:gd name="connsiteY5" fmla="*/ 106863 h 849660"/>
              <a:gd name="connsiteX6" fmla="*/ 110364 w 1722741"/>
              <a:gd name="connsiteY6" fmla="*/ 628502 h 849660"/>
              <a:gd name="connsiteX7" fmla="*/ 461403 w 1722741"/>
              <a:gd name="connsiteY7" fmla="*/ 708922 h 849660"/>
              <a:gd name="connsiteX8" fmla="*/ 437871 w 1722741"/>
              <a:gd name="connsiteY8" fmla="*/ 849660 h 849660"/>
              <a:gd name="connsiteX9" fmla="*/ 616463 w 1722741"/>
              <a:gd name="connsiteY9" fmla="*/ 789973 h 849660"/>
              <a:gd name="connsiteX10" fmla="*/ 616922 w 1722741"/>
              <a:gd name="connsiteY10" fmla="*/ 713064 h 849660"/>
              <a:gd name="connsiteX0" fmla="*/ 616113 w 1721932"/>
              <a:gd name="connsiteY0" fmla="*/ 713064 h 849660"/>
              <a:gd name="connsiteX1" fmla="*/ 1163209 w 1721932"/>
              <a:gd name="connsiteY1" fmla="*/ 711636 h 849660"/>
              <a:gd name="connsiteX2" fmla="*/ 1594902 w 1721932"/>
              <a:gd name="connsiteY2" fmla="*/ 628754 h 849660"/>
              <a:gd name="connsiteX3" fmla="*/ 1673578 w 1721932"/>
              <a:gd name="connsiteY3" fmla="*/ 142276 h 849660"/>
              <a:gd name="connsiteX4" fmla="*/ 721116 w 1721932"/>
              <a:gd name="connsiteY4" fmla="*/ 1516 h 849660"/>
              <a:gd name="connsiteX5" fmla="*/ 42932 w 1721932"/>
              <a:gd name="connsiteY5" fmla="*/ 106863 h 849660"/>
              <a:gd name="connsiteX6" fmla="*/ 109555 w 1721932"/>
              <a:gd name="connsiteY6" fmla="*/ 628502 h 849660"/>
              <a:gd name="connsiteX7" fmla="*/ 435610 w 1721932"/>
              <a:gd name="connsiteY7" fmla="*/ 707171 h 849660"/>
              <a:gd name="connsiteX8" fmla="*/ 437062 w 1721932"/>
              <a:gd name="connsiteY8" fmla="*/ 849660 h 849660"/>
              <a:gd name="connsiteX9" fmla="*/ 615654 w 1721932"/>
              <a:gd name="connsiteY9" fmla="*/ 789973 h 849660"/>
              <a:gd name="connsiteX10" fmla="*/ 616113 w 1721932"/>
              <a:gd name="connsiteY10" fmla="*/ 713064 h 849660"/>
              <a:gd name="connsiteX0" fmla="*/ 616113 w 1721932"/>
              <a:gd name="connsiteY0" fmla="*/ 713064 h 849660"/>
              <a:gd name="connsiteX1" fmla="*/ 1163209 w 1721932"/>
              <a:gd name="connsiteY1" fmla="*/ 711636 h 849660"/>
              <a:gd name="connsiteX2" fmla="*/ 1594902 w 1721932"/>
              <a:gd name="connsiteY2" fmla="*/ 628754 h 849660"/>
              <a:gd name="connsiteX3" fmla="*/ 1673578 w 1721932"/>
              <a:gd name="connsiteY3" fmla="*/ 142276 h 849660"/>
              <a:gd name="connsiteX4" fmla="*/ 721116 w 1721932"/>
              <a:gd name="connsiteY4" fmla="*/ 1516 h 849660"/>
              <a:gd name="connsiteX5" fmla="*/ 42932 w 1721932"/>
              <a:gd name="connsiteY5" fmla="*/ 106863 h 849660"/>
              <a:gd name="connsiteX6" fmla="*/ 109555 w 1721932"/>
              <a:gd name="connsiteY6" fmla="*/ 628502 h 849660"/>
              <a:gd name="connsiteX7" fmla="*/ 435610 w 1721932"/>
              <a:gd name="connsiteY7" fmla="*/ 707171 h 849660"/>
              <a:gd name="connsiteX8" fmla="*/ 413863 w 1721932"/>
              <a:gd name="connsiteY8" fmla="*/ 849660 h 849660"/>
              <a:gd name="connsiteX9" fmla="*/ 615654 w 1721932"/>
              <a:gd name="connsiteY9" fmla="*/ 789973 h 849660"/>
              <a:gd name="connsiteX10" fmla="*/ 616113 w 1721932"/>
              <a:gd name="connsiteY10" fmla="*/ 713064 h 849660"/>
              <a:gd name="connsiteX0" fmla="*/ 616113 w 1721932"/>
              <a:gd name="connsiteY0" fmla="*/ 713064 h 849660"/>
              <a:gd name="connsiteX1" fmla="*/ 1163209 w 1721932"/>
              <a:gd name="connsiteY1" fmla="*/ 711636 h 849660"/>
              <a:gd name="connsiteX2" fmla="*/ 1594902 w 1721932"/>
              <a:gd name="connsiteY2" fmla="*/ 628754 h 849660"/>
              <a:gd name="connsiteX3" fmla="*/ 1673578 w 1721932"/>
              <a:gd name="connsiteY3" fmla="*/ 142276 h 849660"/>
              <a:gd name="connsiteX4" fmla="*/ 721116 w 1721932"/>
              <a:gd name="connsiteY4" fmla="*/ 1516 h 849660"/>
              <a:gd name="connsiteX5" fmla="*/ 42932 w 1721932"/>
              <a:gd name="connsiteY5" fmla="*/ 106863 h 849660"/>
              <a:gd name="connsiteX6" fmla="*/ 109555 w 1721932"/>
              <a:gd name="connsiteY6" fmla="*/ 628502 h 849660"/>
              <a:gd name="connsiteX7" fmla="*/ 435610 w 1721932"/>
              <a:gd name="connsiteY7" fmla="*/ 707171 h 849660"/>
              <a:gd name="connsiteX8" fmla="*/ 413863 w 1721932"/>
              <a:gd name="connsiteY8" fmla="*/ 849660 h 849660"/>
              <a:gd name="connsiteX9" fmla="*/ 615654 w 1721932"/>
              <a:gd name="connsiteY9" fmla="*/ 789973 h 849660"/>
              <a:gd name="connsiteX10" fmla="*/ 616113 w 1721932"/>
              <a:gd name="connsiteY10" fmla="*/ 713064 h 849660"/>
              <a:gd name="connsiteX0" fmla="*/ 616113 w 1721932"/>
              <a:gd name="connsiteY0" fmla="*/ 713064 h 851777"/>
              <a:gd name="connsiteX1" fmla="*/ 1163209 w 1721932"/>
              <a:gd name="connsiteY1" fmla="*/ 711636 h 851777"/>
              <a:gd name="connsiteX2" fmla="*/ 1594902 w 1721932"/>
              <a:gd name="connsiteY2" fmla="*/ 628754 h 851777"/>
              <a:gd name="connsiteX3" fmla="*/ 1673578 w 1721932"/>
              <a:gd name="connsiteY3" fmla="*/ 142276 h 851777"/>
              <a:gd name="connsiteX4" fmla="*/ 721116 w 1721932"/>
              <a:gd name="connsiteY4" fmla="*/ 1516 h 851777"/>
              <a:gd name="connsiteX5" fmla="*/ 42932 w 1721932"/>
              <a:gd name="connsiteY5" fmla="*/ 106863 h 851777"/>
              <a:gd name="connsiteX6" fmla="*/ 109555 w 1721932"/>
              <a:gd name="connsiteY6" fmla="*/ 628502 h 851777"/>
              <a:gd name="connsiteX7" fmla="*/ 435610 w 1721932"/>
              <a:gd name="connsiteY7" fmla="*/ 707171 h 851777"/>
              <a:gd name="connsiteX8" fmla="*/ 413863 w 1721932"/>
              <a:gd name="connsiteY8" fmla="*/ 849660 h 851777"/>
              <a:gd name="connsiteX9" fmla="*/ 615654 w 1721932"/>
              <a:gd name="connsiteY9" fmla="*/ 789973 h 851777"/>
              <a:gd name="connsiteX10" fmla="*/ 616113 w 1721932"/>
              <a:gd name="connsiteY10" fmla="*/ 713064 h 851777"/>
              <a:gd name="connsiteX0" fmla="*/ 653588 w 1721932"/>
              <a:gd name="connsiteY0" fmla="*/ 711313 h 851777"/>
              <a:gd name="connsiteX1" fmla="*/ 1163209 w 1721932"/>
              <a:gd name="connsiteY1" fmla="*/ 711636 h 851777"/>
              <a:gd name="connsiteX2" fmla="*/ 1594902 w 1721932"/>
              <a:gd name="connsiteY2" fmla="*/ 628754 h 851777"/>
              <a:gd name="connsiteX3" fmla="*/ 1673578 w 1721932"/>
              <a:gd name="connsiteY3" fmla="*/ 142276 h 851777"/>
              <a:gd name="connsiteX4" fmla="*/ 721116 w 1721932"/>
              <a:gd name="connsiteY4" fmla="*/ 1516 h 851777"/>
              <a:gd name="connsiteX5" fmla="*/ 42932 w 1721932"/>
              <a:gd name="connsiteY5" fmla="*/ 106863 h 851777"/>
              <a:gd name="connsiteX6" fmla="*/ 109555 w 1721932"/>
              <a:gd name="connsiteY6" fmla="*/ 628502 h 851777"/>
              <a:gd name="connsiteX7" fmla="*/ 435610 w 1721932"/>
              <a:gd name="connsiteY7" fmla="*/ 707171 h 851777"/>
              <a:gd name="connsiteX8" fmla="*/ 413863 w 1721932"/>
              <a:gd name="connsiteY8" fmla="*/ 849660 h 851777"/>
              <a:gd name="connsiteX9" fmla="*/ 615654 w 1721932"/>
              <a:gd name="connsiteY9" fmla="*/ 789973 h 851777"/>
              <a:gd name="connsiteX10" fmla="*/ 653588 w 1721932"/>
              <a:gd name="connsiteY10" fmla="*/ 711313 h 851777"/>
              <a:gd name="connsiteX0" fmla="*/ 653588 w 1721932"/>
              <a:gd name="connsiteY0" fmla="*/ 711313 h 851777"/>
              <a:gd name="connsiteX1" fmla="*/ 1163209 w 1721932"/>
              <a:gd name="connsiteY1" fmla="*/ 711636 h 851777"/>
              <a:gd name="connsiteX2" fmla="*/ 1594902 w 1721932"/>
              <a:gd name="connsiteY2" fmla="*/ 628754 h 851777"/>
              <a:gd name="connsiteX3" fmla="*/ 1673578 w 1721932"/>
              <a:gd name="connsiteY3" fmla="*/ 142276 h 851777"/>
              <a:gd name="connsiteX4" fmla="*/ 721116 w 1721932"/>
              <a:gd name="connsiteY4" fmla="*/ 1516 h 851777"/>
              <a:gd name="connsiteX5" fmla="*/ 42932 w 1721932"/>
              <a:gd name="connsiteY5" fmla="*/ 106863 h 851777"/>
              <a:gd name="connsiteX6" fmla="*/ 109555 w 1721932"/>
              <a:gd name="connsiteY6" fmla="*/ 628502 h 851777"/>
              <a:gd name="connsiteX7" fmla="*/ 435610 w 1721932"/>
              <a:gd name="connsiteY7" fmla="*/ 707171 h 851777"/>
              <a:gd name="connsiteX8" fmla="*/ 413863 w 1721932"/>
              <a:gd name="connsiteY8" fmla="*/ 849660 h 851777"/>
              <a:gd name="connsiteX9" fmla="*/ 615654 w 1721932"/>
              <a:gd name="connsiteY9" fmla="*/ 789973 h 851777"/>
              <a:gd name="connsiteX10" fmla="*/ 653588 w 1721932"/>
              <a:gd name="connsiteY10" fmla="*/ 711313 h 851777"/>
              <a:gd name="connsiteX0" fmla="*/ 653588 w 1721932"/>
              <a:gd name="connsiteY0" fmla="*/ 711313 h 851190"/>
              <a:gd name="connsiteX1" fmla="*/ 1163209 w 1721932"/>
              <a:gd name="connsiteY1" fmla="*/ 711636 h 851190"/>
              <a:gd name="connsiteX2" fmla="*/ 1594902 w 1721932"/>
              <a:gd name="connsiteY2" fmla="*/ 628754 h 851190"/>
              <a:gd name="connsiteX3" fmla="*/ 1673578 w 1721932"/>
              <a:gd name="connsiteY3" fmla="*/ 142276 h 851190"/>
              <a:gd name="connsiteX4" fmla="*/ 721116 w 1721932"/>
              <a:gd name="connsiteY4" fmla="*/ 1516 h 851190"/>
              <a:gd name="connsiteX5" fmla="*/ 42932 w 1721932"/>
              <a:gd name="connsiteY5" fmla="*/ 106863 h 851190"/>
              <a:gd name="connsiteX6" fmla="*/ 109555 w 1721932"/>
              <a:gd name="connsiteY6" fmla="*/ 628502 h 851190"/>
              <a:gd name="connsiteX7" fmla="*/ 435610 w 1721932"/>
              <a:gd name="connsiteY7" fmla="*/ 707171 h 851190"/>
              <a:gd name="connsiteX8" fmla="*/ 413863 w 1721932"/>
              <a:gd name="connsiteY8" fmla="*/ 849660 h 851190"/>
              <a:gd name="connsiteX9" fmla="*/ 599593 w 1721932"/>
              <a:gd name="connsiteY9" fmla="*/ 779467 h 851190"/>
              <a:gd name="connsiteX10" fmla="*/ 653588 w 1721932"/>
              <a:gd name="connsiteY10" fmla="*/ 711313 h 851190"/>
              <a:gd name="connsiteX0" fmla="*/ 653588 w 1721932"/>
              <a:gd name="connsiteY0" fmla="*/ 711313 h 850892"/>
              <a:gd name="connsiteX1" fmla="*/ 1163209 w 1721932"/>
              <a:gd name="connsiteY1" fmla="*/ 711636 h 850892"/>
              <a:gd name="connsiteX2" fmla="*/ 1594902 w 1721932"/>
              <a:gd name="connsiteY2" fmla="*/ 628754 h 850892"/>
              <a:gd name="connsiteX3" fmla="*/ 1673578 w 1721932"/>
              <a:gd name="connsiteY3" fmla="*/ 142276 h 850892"/>
              <a:gd name="connsiteX4" fmla="*/ 721116 w 1721932"/>
              <a:gd name="connsiteY4" fmla="*/ 1516 h 850892"/>
              <a:gd name="connsiteX5" fmla="*/ 42932 w 1721932"/>
              <a:gd name="connsiteY5" fmla="*/ 106863 h 850892"/>
              <a:gd name="connsiteX6" fmla="*/ 109555 w 1721932"/>
              <a:gd name="connsiteY6" fmla="*/ 628502 h 850892"/>
              <a:gd name="connsiteX7" fmla="*/ 435610 w 1721932"/>
              <a:gd name="connsiteY7" fmla="*/ 707171 h 850892"/>
              <a:gd name="connsiteX8" fmla="*/ 413863 w 1721932"/>
              <a:gd name="connsiteY8" fmla="*/ 849660 h 850892"/>
              <a:gd name="connsiteX9" fmla="*/ 599593 w 1721932"/>
              <a:gd name="connsiteY9" fmla="*/ 770713 h 850892"/>
              <a:gd name="connsiteX10" fmla="*/ 653588 w 1721932"/>
              <a:gd name="connsiteY10" fmla="*/ 711313 h 850892"/>
              <a:gd name="connsiteX0" fmla="*/ 653588 w 1721932"/>
              <a:gd name="connsiteY0" fmla="*/ 711313 h 837433"/>
              <a:gd name="connsiteX1" fmla="*/ 1163209 w 1721932"/>
              <a:gd name="connsiteY1" fmla="*/ 711636 h 837433"/>
              <a:gd name="connsiteX2" fmla="*/ 1594902 w 1721932"/>
              <a:gd name="connsiteY2" fmla="*/ 628754 h 837433"/>
              <a:gd name="connsiteX3" fmla="*/ 1673578 w 1721932"/>
              <a:gd name="connsiteY3" fmla="*/ 142276 h 837433"/>
              <a:gd name="connsiteX4" fmla="*/ 721116 w 1721932"/>
              <a:gd name="connsiteY4" fmla="*/ 1516 h 837433"/>
              <a:gd name="connsiteX5" fmla="*/ 42932 w 1721932"/>
              <a:gd name="connsiteY5" fmla="*/ 106863 h 837433"/>
              <a:gd name="connsiteX6" fmla="*/ 109555 w 1721932"/>
              <a:gd name="connsiteY6" fmla="*/ 628502 h 837433"/>
              <a:gd name="connsiteX7" fmla="*/ 435610 w 1721932"/>
              <a:gd name="connsiteY7" fmla="*/ 707171 h 837433"/>
              <a:gd name="connsiteX8" fmla="*/ 412079 w 1721932"/>
              <a:gd name="connsiteY8" fmla="*/ 835652 h 837433"/>
              <a:gd name="connsiteX9" fmla="*/ 599593 w 1721932"/>
              <a:gd name="connsiteY9" fmla="*/ 770713 h 837433"/>
              <a:gd name="connsiteX10" fmla="*/ 653588 w 1721932"/>
              <a:gd name="connsiteY10" fmla="*/ 711313 h 837433"/>
              <a:gd name="connsiteX0" fmla="*/ 653588 w 1721932"/>
              <a:gd name="connsiteY0" fmla="*/ 711313 h 837433"/>
              <a:gd name="connsiteX1" fmla="*/ 1163209 w 1721932"/>
              <a:gd name="connsiteY1" fmla="*/ 711636 h 837433"/>
              <a:gd name="connsiteX2" fmla="*/ 1594902 w 1721932"/>
              <a:gd name="connsiteY2" fmla="*/ 628754 h 837433"/>
              <a:gd name="connsiteX3" fmla="*/ 1673578 w 1721932"/>
              <a:gd name="connsiteY3" fmla="*/ 142276 h 837433"/>
              <a:gd name="connsiteX4" fmla="*/ 721116 w 1721932"/>
              <a:gd name="connsiteY4" fmla="*/ 1516 h 837433"/>
              <a:gd name="connsiteX5" fmla="*/ 42932 w 1721932"/>
              <a:gd name="connsiteY5" fmla="*/ 106863 h 837433"/>
              <a:gd name="connsiteX6" fmla="*/ 109555 w 1721932"/>
              <a:gd name="connsiteY6" fmla="*/ 628502 h 837433"/>
              <a:gd name="connsiteX7" fmla="*/ 435610 w 1721932"/>
              <a:gd name="connsiteY7" fmla="*/ 707171 h 837433"/>
              <a:gd name="connsiteX8" fmla="*/ 412079 w 1721932"/>
              <a:gd name="connsiteY8" fmla="*/ 835652 h 837433"/>
              <a:gd name="connsiteX9" fmla="*/ 599593 w 1721932"/>
              <a:gd name="connsiteY9" fmla="*/ 770713 h 837433"/>
              <a:gd name="connsiteX10" fmla="*/ 653588 w 1721932"/>
              <a:gd name="connsiteY10" fmla="*/ 711313 h 837433"/>
              <a:gd name="connsiteX0" fmla="*/ 653644 w 1721988"/>
              <a:gd name="connsiteY0" fmla="*/ 711313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2424 h 837433"/>
              <a:gd name="connsiteX8" fmla="*/ 412135 w 1721988"/>
              <a:gd name="connsiteY8" fmla="*/ 835652 h 837433"/>
              <a:gd name="connsiteX9" fmla="*/ 599649 w 1721988"/>
              <a:gd name="connsiteY9" fmla="*/ 770713 h 837433"/>
              <a:gd name="connsiteX10" fmla="*/ 653644 w 1721988"/>
              <a:gd name="connsiteY10" fmla="*/ 711313 h 837433"/>
              <a:gd name="connsiteX0" fmla="*/ 651860 w 1721988"/>
              <a:gd name="connsiteY0" fmla="*/ 720068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2424 h 837433"/>
              <a:gd name="connsiteX8" fmla="*/ 412135 w 1721988"/>
              <a:gd name="connsiteY8" fmla="*/ 835652 h 837433"/>
              <a:gd name="connsiteX9" fmla="*/ 599649 w 1721988"/>
              <a:gd name="connsiteY9" fmla="*/ 770713 h 837433"/>
              <a:gd name="connsiteX10" fmla="*/ 651860 w 1721988"/>
              <a:gd name="connsiteY10" fmla="*/ 720068 h 837433"/>
              <a:gd name="connsiteX0" fmla="*/ 650075 w 1721988"/>
              <a:gd name="connsiteY0" fmla="*/ 725321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2424 h 837433"/>
              <a:gd name="connsiteX8" fmla="*/ 412135 w 1721988"/>
              <a:gd name="connsiteY8" fmla="*/ 835652 h 837433"/>
              <a:gd name="connsiteX9" fmla="*/ 599649 w 1721988"/>
              <a:gd name="connsiteY9" fmla="*/ 770713 h 837433"/>
              <a:gd name="connsiteX10" fmla="*/ 650075 w 1721988"/>
              <a:gd name="connsiteY10" fmla="*/ 725321 h 837433"/>
              <a:gd name="connsiteX0" fmla="*/ 650075 w 1721988"/>
              <a:gd name="connsiteY0" fmla="*/ 725321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2424 h 837433"/>
              <a:gd name="connsiteX8" fmla="*/ 412135 w 1721988"/>
              <a:gd name="connsiteY8" fmla="*/ 835652 h 837433"/>
              <a:gd name="connsiteX9" fmla="*/ 599649 w 1721988"/>
              <a:gd name="connsiteY9" fmla="*/ 770713 h 837433"/>
              <a:gd name="connsiteX10" fmla="*/ 650075 w 1721988"/>
              <a:gd name="connsiteY10" fmla="*/ 725321 h 837433"/>
              <a:gd name="connsiteX0" fmla="*/ 650075 w 1721988"/>
              <a:gd name="connsiteY0" fmla="*/ 725321 h 837433"/>
              <a:gd name="connsiteX1" fmla="*/ 1163265 w 1721988"/>
              <a:gd name="connsiteY1" fmla="*/ 711636 h 837433"/>
              <a:gd name="connsiteX2" fmla="*/ 1594958 w 1721988"/>
              <a:gd name="connsiteY2" fmla="*/ 628754 h 837433"/>
              <a:gd name="connsiteX3" fmla="*/ 1673634 w 1721988"/>
              <a:gd name="connsiteY3" fmla="*/ 142276 h 837433"/>
              <a:gd name="connsiteX4" fmla="*/ 721172 w 1721988"/>
              <a:gd name="connsiteY4" fmla="*/ 1516 h 837433"/>
              <a:gd name="connsiteX5" fmla="*/ 42988 w 1721988"/>
              <a:gd name="connsiteY5" fmla="*/ 106863 h 837433"/>
              <a:gd name="connsiteX6" fmla="*/ 109611 w 1721988"/>
              <a:gd name="connsiteY6" fmla="*/ 628502 h 837433"/>
              <a:gd name="connsiteX7" fmla="*/ 437451 w 1721988"/>
              <a:gd name="connsiteY7" fmla="*/ 719428 h 837433"/>
              <a:gd name="connsiteX8" fmla="*/ 412135 w 1721988"/>
              <a:gd name="connsiteY8" fmla="*/ 835652 h 837433"/>
              <a:gd name="connsiteX9" fmla="*/ 599649 w 1721988"/>
              <a:gd name="connsiteY9" fmla="*/ 770713 h 837433"/>
              <a:gd name="connsiteX10" fmla="*/ 650075 w 1721988"/>
              <a:gd name="connsiteY10" fmla="*/ 725321 h 837433"/>
              <a:gd name="connsiteX0" fmla="*/ 618218 w 1690131"/>
              <a:gd name="connsiteY0" fmla="*/ 728086 h 840198"/>
              <a:gd name="connsiteX1" fmla="*/ 1131408 w 1690131"/>
              <a:gd name="connsiteY1" fmla="*/ 714401 h 840198"/>
              <a:gd name="connsiteX2" fmla="*/ 1563101 w 1690131"/>
              <a:gd name="connsiteY2" fmla="*/ 631519 h 840198"/>
              <a:gd name="connsiteX3" fmla="*/ 1641777 w 1690131"/>
              <a:gd name="connsiteY3" fmla="*/ 145041 h 840198"/>
              <a:gd name="connsiteX4" fmla="*/ 689315 w 1690131"/>
              <a:gd name="connsiteY4" fmla="*/ 4281 h 840198"/>
              <a:gd name="connsiteX5" fmla="*/ 52255 w 1690131"/>
              <a:gd name="connsiteY5" fmla="*/ 93969 h 840198"/>
              <a:gd name="connsiteX6" fmla="*/ 77754 w 1690131"/>
              <a:gd name="connsiteY6" fmla="*/ 631267 h 840198"/>
              <a:gd name="connsiteX7" fmla="*/ 405594 w 1690131"/>
              <a:gd name="connsiteY7" fmla="*/ 722193 h 840198"/>
              <a:gd name="connsiteX8" fmla="*/ 380278 w 1690131"/>
              <a:gd name="connsiteY8" fmla="*/ 838417 h 840198"/>
              <a:gd name="connsiteX9" fmla="*/ 567792 w 1690131"/>
              <a:gd name="connsiteY9" fmla="*/ 773478 h 840198"/>
              <a:gd name="connsiteX10" fmla="*/ 618218 w 1690131"/>
              <a:gd name="connsiteY10" fmla="*/ 728086 h 840198"/>
              <a:gd name="connsiteX0" fmla="*/ 624339 w 1696252"/>
              <a:gd name="connsiteY0" fmla="*/ 735583 h 847695"/>
              <a:gd name="connsiteX1" fmla="*/ 1137529 w 1696252"/>
              <a:gd name="connsiteY1" fmla="*/ 721898 h 847695"/>
              <a:gd name="connsiteX2" fmla="*/ 1569222 w 1696252"/>
              <a:gd name="connsiteY2" fmla="*/ 639016 h 847695"/>
              <a:gd name="connsiteX3" fmla="*/ 1647898 w 1696252"/>
              <a:gd name="connsiteY3" fmla="*/ 152538 h 847695"/>
              <a:gd name="connsiteX4" fmla="*/ 778810 w 1696252"/>
              <a:gd name="connsiteY4" fmla="*/ 3245 h 847695"/>
              <a:gd name="connsiteX5" fmla="*/ 58376 w 1696252"/>
              <a:gd name="connsiteY5" fmla="*/ 101466 h 847695"/>
              <a:gd name="connsiteX6" fmla="*/ 83875 w 1696252"/>
              <a:gd name="connsiteY6" fmla="*/ 638764 h 847695"/>
              <a:gd name="connsiteX7" fmla="*/ 411715 w 1696252"/>
              <a:gd name="connsiteY7" fmla="*/ 729690 h 847695"/>
              <a:gd name="connsiteX8" fmla="*/ 386399 w 1696252"/>
              <a:gd name="connsiteY8" fmla="*/ 845914 h 847695"/>
              <a:gd name="connsiteX9" fmla="*/ 573913 w 1696252"/>
              <a:gd name="connsiteY9" fmla="*/ 780975 h 847695"/>
              <a:gd name="connsiteX10" fmla="*/ 624339 w 1696252"/>
              <a:gd name="connsiteY10" fmla="*/ 735583 h 847695"/>
              <a:gd name="connsiteX0" fmla="*/ 632849 w 1704762"/>
              <a:gd name="connsiteY0" fmla="*/ 749106 h 861218"/>
              <a:gd name="connsiteX1" fmla="*/ 1146039 w 1704762"/>
              <a:gd name="connsiteY1" fmla="*/ 735421 h 861218"/>
              <a:gd name="connsiteX2" fmla="*/ 1577732 w 1704762"/>
              <a:gd name="connsiteY2" fmla="*/ 652539 h 861218"/>
              <a:gd name="connsiteX3" fmla="*/ 1656408 w 1704762"/>
              <a:gd name="connsiteY3" fmla="*/ 166061 h 861218"/>
              <a:gd name="connsiteX4" fmla="*/ 902980 w 1704762"/>
              <a:gd name="connsiteY4" fmla="*/ 2132 h 861218"/>
              <a:gd name="connsiteX5" fmla="*/ 66886 w 1704762"/>
              <a:gd name="connsiteY5" fmla="*/ 114989 h 861218"/>
              <a:gd name="connsiteX6" fmla="*/ 92385 w 1704762"/>
              <a:gd name="connsiteY6" fmla="*/ 652287 h 861218"/>
              <a:gd name="connsiteX7" fmla="*/ 420225 w 1704762"/>
              <a:gd name="connsiteY7" fmla="*/ 743213 h 861218"/>
              <a:gd name="connsiteX8" fmla="*/ 394909 w 1704762"/>
              <a:gd name="connsiteY8" fmla="*/ 859437 h 861218"/>
              <a:gd name="connsiteX9" fmla="*/ 582423 w 1704762"/>
              <a:gd name="connsiteY9" fmla="*/ 794498 h 861218"/>
              <a:gd name="connsiteX10" fmla="*/ 632849 w 1704762"/>
              <a:gd name="connsiteY10" fmla="*/ 749106 h 861218"/>
              <a:gd name="connsiteX0" fmla="*/ 620430 w 1692343"/>
              <a:gd name="connsiteY0" fmla="*/ 749089 h 861201"/>
              <a:gd name="connsiteX1" fmla="*/ 1133620 w 1692343"/>
              <a:gd name="connsiteY1" fmla="*/ 735404 h 861201"/>
              <a:gd name="connsiteX2" fmla="*/ 1565313 w 1692343"/>
              <a:gd name="connsiteY2" fmla="*/ 652522 h 861201"/>
              <a:gd name="connsiteX3" fmla="*/ 1643989 w 1692343"/>
              <a:gd name="connsiteY3" fmla="*/ 166044 h 861201"/>
              <a:gd name="connsiteX4" fmla="*/ 890561 w 1692343"/>
              <a:gd name="connsiteY4" fmla="*/ 2115 h 861201"/>
              <a:gd name="connsiteX5" fmla="*/ 54467 w 1692343"/>
              <a:gd name="connsiteY5" fmla="*/ 114972 h 861201"/>
              <a:gd name="connsiteX6" fmla="*/ 117121 w 1692343"/>
              <a:gd name="connsiteY6" fmla="*/ 650503 h 861201"/>
              <a:gd name="connsiteX7" fmla="*/ 407806 w 1692343"/>
              <a:gd name="connsiteY7" fmla="*/ 743196 h 861201"/>
              <a:gd name="connsiteX8" fmla="*/ 382490 w 1692343"/>
              <a:gd name="connsiteY8" fmla="*/ 859420 h 861201"/>
              <a:gd name="connsiteX9" fmla="*/ 570004 w 1692343"/>
              <a:gd name="connsiteY9" fmla="*/ 794481 h 861201"/>
              <a:gd name="connsiteX10" fmla="*/ 620430 w 1692343"/>
              <a:gd name="connsiteY10" fmla="*/ 749089 h 861201"/>
              <a:gd name="connsiteX0" fmla="*/ 625110 w 1697023"/>
              <a:gd name="connsiteY0" fmla="*/ 749089 h 861201"/>
              <a:gd name="connsiteX1" fmla="*/ 1138300 w 1697023"/>
              <a:gd name="connsiteY1" fmla="*/ 735404 h 861201"/>
              <a:gd name="connsiteX2" fmla="*/ 1569993 w 1697023"/>
              <a:gd name="connsiteY2" fmla="*/ 652522 h 861201"/>
              <a:gd name="connsiteX3" fmla="*/ 1648669 w 1697023"/>
              <a:gd name="connsiteY3" fmla="*/ 166044 h 861201"/>
              <a:gd name="connsiteX4" fmla="*/ 895241 w 1697023"/>
              <a:gd name="connsiteY4" fmla="*/ 2115 h 861201"/>
              <a:gd name="connsiteX5" fmla="*/ 59147 w 1697023"/>
              <a:gd name="connsiteY5" fmla="*/ 114972 h 861201"/>
              <a:gd name="connsiteX6" fmla="*/ 121801 w 1697023"/>
              <a:gd name="connsiteY6" fmla="*/ 650503 h 861201"/>
              <a:gd name="connsiteX7" fmla="*/ 412486 w 1697023"/>
              <a:gd name="connsiteY7" fmla="*/ 743196 h 861201"/>
              <a:gd name="connsiteX8" fmla="*/ 387170 w 1697023"/>
              <a:gd name="connsiteY8" fmla="*/ 859420 h 861201"/>
              <a:gd name="connsiteX9" fmla="*/ 574684 w 1697023"/>
              <a:gd name="connsiteY9" fmla="*/ 794481 h 861201"/>
              <a:gd name="connsiteX10" fmla="*/ 625110 w 1697023"/>
              <a:gd name="connsiteY10" fmla="*/ 749089 h 861201"/>
              <a:gd name="connsiteX0" fmla="*/ 616819 w 1688732"/>
              <a:gd name="connsiteY0" fmla="*/ 748944 h 861056"/>
              <a:gd name="connsiteX1" fmla="*/ 1130009 w 1688732"/>
              <a:gd name="connsiteY1" fmla="*/ 735259 h 861056"/>
              <a:gd name="connsiteX2" fmla="*/ 1561702 w 1688732"/>
              <a:gd name="connsiteY2" fmla="*/ 652377 h 861056"/>
              <a:gd name="connsiteX3" fmla="*/ 1640378 w 1688732"/>
              <a:gd name="connsiteY3" fmla="*/ 165899 h 861056"/>
              <a:gd name="connsiteX4" fmla="*/ 886950 w 1688732"/>
              <a:gd name="connsiteY4" fmla="*/ 1970 h 861056"/>
              <a:gd name="connsiteX5" fmla="*/ 50856 w 1688732"/>
              <a:gd name="connsiteY5" fmla="*/ 114827 h 861056"/>
              <a:gd name="connsiteX6" fmla="*/ 140701 w 1688732"/>
              <a:gd name="connsiteY6" fmla="*/ 635362 h 861056"/>
              <a:gd name="connsiteX7" fmla="*/ 404195 w 1688732"/>
              <a:gd name="connsiteY7" fmla="*/ 743051 h 861056"/>
              <a:gd name="connsiteX8" fmla="*/ 378879 w 1688732"/>
              <a:gd name="connsiteY8" fmla="*/ 859275 h 861056"/>
              <a:gd name="connsiteX9" fmla="*/ 566393 w 1688732"/>
              <a:gd name="connsiteY9" fmla="*/ 794336 h 861056"/>
              <a:gd name="connsiteX10" fmla="*/ 616819 w 1688732"/>
              <a:gd name="connsiteY10" fmla="*/ 748944 h 861056"/>
              <a:gd name="connsiteX0" fmla="*/ 589996 w 1661909"/>
              <a:gd name="connsiteY0" fmla="*/ 749685 h 861797"/>
              <a:gd name="connsiteX1" fmla="*/ 1103186 w 1661909"/>
              <a:gd name="connsiteY1" fmla="*/ 736000 h 861797"/>
              <a:gd name="connsiteX2" fmla="*/ 1534879 w 1661909"/>
              <a:gd name="connsiteY2" fmla="*/ 653118 h 861797"/>
              <a:gd name="connsiteX3" fmla="*/ 1613555 w 1661909"/>
              <a:gd name="connsiteY3" fmla="*/ 166640 h 861797"/>
              <a:gd name="connsiteX4" fmla="*/ 860127 w 1661909"/>
              <a:gd name="connsiteY4" fmla="*/ 2711 h 861797"/>
              <a:gd name="connsiteX5" fmla="*/ 51674 w 1661909"/>
              <a:gd name="connsiteY5" fmla="*/ 109686 h 861797"/>
              <a:gd name="connsiteX6" fmla="*/ 113878 w 1661909"/>
              <a:gd name="connsiteY6" fmla="*/ 636103 h 861797"/>
              <a:gd name="connsiteX7" fmla="*/ 377372 w 1661909"/>
              <a:gd name="connsiteY7" fmla="*/ 743792 h 861797"/>
              <a:gd name="connsiteX8" fmla="*/ 352056 w 1661909"/>
              <a:gd name="connsiteY8" fmla="*/ 860016 h 861797"/>
              <a:gd name="connsiteX9" fmla="*/ 539570 w 1661909"/>
              <a:gd name="connsiteY9" fmla="*/ 795077 h 861797"/>
              <a:gd name="connsiteX10" fmla="*/ 589996 w 1661909"/>
              <a:gd name="connsiteY10" fmla="*/ 749685 h 861797"/>
              <a:gd name="connsiteX0" fmla="*/ 594310 w 1666223"/>
              <a:gd name="connsiteY0" fmla="*/ 749637 h 861749"/>
              <a:gd name="connsiteX1" fmla="*/ 1107500 w 1666223"/>
              <a:gd name="connsiteY1" fmla="*/ 735952 h 861749"/>
              <a:gd name="connsiteX2" fmla="*/ 1539193 w 1666223"/>
              <a:gd name="connsiteY2" fmla="*/ 653070 h 861749"/>
              <a:gd name="connsiteX3" fmla="*/ 1617869 w 1666223"/>
              <a:gd name="connsiteY3" fmla="*/ 166592 h 861749"/>
              <a:gd name="connsiteX4" fmla="*/ 864441 w 1666223"/>
              <a:gd name="connsiteY4" fmla="*/ 2663 h 861749"/>
              <a:gd name="connsiteX5" fmla="*/ 55988 w 1666223"/>
              <a:gd name="connsiteY5" fmla="*/ 109638 h 861749"/>
              <a:gd name="connsiteX6" fmla="*/ 104034 w 1666223"/>
              <a:gd name="connsiteY6" fmla="*/ 632161 h 861749"/>
              <a:gd name="connsiteX7" fmla="*/ 381686 w 1666223"/>
              <a:gd name="connsiteY7" fmla="*/ 743744 h 861749"/>
              <a:gd name="connsiteX8" fmla="*/ 356370 w 1666223"/>
              <a:gd name="connsiteY8" fmla="*/ 859968 h 861749"/>
              <a:gd name="connsiteX9" fmla="*/ 543884 w 1666223"/>
              <a:gd name="connsiteY9" fmla="*/ 795029 h 861749"/>
              <a:gd name="connsiteX10" fmla="*/ 594310 w 1666223"/>
              <a:gd name="connsiteY10" fmla="*/ 749637 h 861749"/>
              <a:gd name="connsiteX0" fmla="*/ 594310 w 1668209"/>
              <a:gd name="connsiteY0" fmla="*/ 749637 h 861749"/>
              <a:gd name="connsiteX1" fmla="*/ 1107500 w 1668209"/>
              <a:gd name="connsiteY1" fmla="*/ 735952 h 861749"/>
              <a:gd name="connsiteX2" fmla="*/ 1547581 w 1668209"/>
              <a:gd name="connsiteY2" fmla="*/ 634401 h 861749"/>
              <a:gd name="connsiteX3" fmla="*/ 1617869 w 1668209"/>
              <a:gd name="connsiteY3" fmla="*/ 166592 h 861749"/>
              <a:gd name="connsiteX4" fmla="*/ 864441 w 1668209"/>
              <a:gd name="connsiteY4" fmla="*/ 2663 h 861749"/>
              <a:gd name="connsiteX5" fmla="*/ 55988 w 1668209"/>
              <a:gd name="connsiteY5" fmla="*/ 109638 h 861749"/>
              <a:gd name="connsiteX6" fmla="*/ 104034 w 1668209"/>
              <a:gd name="connsiteY6" fmla="*/ 632161 h 861749"/>
              <a:gd name="connsiteX7" fmla="*/ 381686 w 1668209"/>
              <a:gd name="connsiteY7" fmla="*/ 743744 h 861749"/>
              <a:gd name="connsiteX8" fmla="*/ 356370 w 1668209"/>
              <a:gd name="connsiteY8" fmla="*/ 859968 h 861749"/>
              <a:gd name="connsiteX9" fmla="*/ 543884 w 1668209"/>
              <a:gd name="connsiteY9" fmla="*/ 795029 h 861749"/>
              <a:gd name="connsiteX10" fmla="*/ 594310 w 1668209"/>
              <a:gd name="connsiteY10" fmla="*/ 749637 h 861749"/>
              <a:gd name="connsiteX0" fmla="*/ 594310 w 1668177"/>
              <a:gd name="connsiteY0" fmla="*/ 749637 h 861749"/>
              <a:gd name="connsiteX1" fmla="*/ 1108400 w 1668177"/>
              <a:gd name="connsiteY1" fmla="*/ 754180 h 861749"/>
              <a:gd name="connsiteX2" fmla="*/ 1547581 w 1668177"/>
              <a:gd name="connsiteY2" fmla="*/ 634401 h 861749"/>
              <a:gd name="connsiteX3" fmla="*/ 1617869 w 1668177"/>
              <a:gd name="connsiteY3" fmla="*/ 166592 h 861749"/>
              <a:gd name="connsiteX4" fmla="*/ 864441 w 1668177"/>
              <a:gd name="connsiteY4" fmla="*/ 2663 h 861749"/>
              <a:gd name="connsiteX5" fmla="*/ 55988 w 1668177"/>
              <a:gd name="connsiteY5" fmla="*/ 109638 h 861749"/>
              <a:gd name="connsiteX6" fmla="*/ 104034 w 1668177"/>
              <a:gd name="connsiteY6" fmla="*/ 632161 h 861749"/>
              <a:gd name="connsiteX7" fmla="*/ 381686 w 1668177"/>
              <a:gd name="connsiteY7" fmla="*/ 743744 h 861749"/>
              <a:gd name="connsiteX8" fmla="*/ 356370 w 1668177"/>
              <a:gd name="connsiteY8" fmla="*/ 859968 h 861749"/>
              <a:gd name="connsiteX9" fmla="*/ 543884 w 1668177"/>
              <a:gd name="connsiteY9" fmla="*/ 795029 h 861749"/>
              <a:gd name="connsiteX10" fmla="*/ 594310 w 1668177"/>
              <a:gd name="connsiteY10" fmla="*/ 749637 h 861749"/>
              <a:gd name="connsiteX0" fmla="*/ 594074 w 1667941"/>
              <a:gd name="connsiteY0" fmla="*/ 749637 h 861749"/>
              <a:gd name="connsiteX1" fmla="*/ 1108164 w 1667941"/>
              <a:gd name="connsiteY1" fmla="*/ 754180 h 861749"/>
              <a:gd name="connsiteX2" fmla="*/ 1547345 w 1667941"/>
              <a:gd name="connsiteY2" fmla="*/ 634401 h 861749"/>
              <a:gd name="connsiteX3" fmla="*/ 1617633 w 1667941"/>
              <a:gd name="connsiteY3" fmla="*/ 166592 h 861749"/>
              <a:gd name="connsiteX4" fmla="*/ 864205 w 1667941"/>
              <a:gd name="connsiteY4" fmla="*/ 2663 h 861749"/>
              <a:gd name="connsiteX5" fmla="*/ 55752 w 1667941"/>
              <a:gd name="connsiteY5" fmla="*/ 109638 h 861749"/>
              <a:gd name="connsiteX6" fmla="*/ 103798 w 1667941"/>
              <a:gd name="connsiteY6" fmla="*/ 632161 h 861749"/>
              <a:gd name="connsiteX7" fmla="*/ 381450 w 1667941"/>
              <a:gd name="connsiteY7" fmla="*/ 743744 h 861749"/>
              <a:gd name="connsiteX8" fmla="*/ 356134 w 1667941"/>
              <a:gd name="connsiteY8" fmla="*/ 859968 h 861749"/>
              <a:gd name="connsiteX9" fmla="*/ 543648 w 1667941"/>
              <a:gd name="connsiteY9" fmla="*/ 795029 h 861749"/>
              <a:gd name="connsiteX10" fmla="*/ 594074 w 1667941"/>
              <a:gd name="connsiteY10" fmla="*/ 749637 h 861749"/>
              <a:gd name="connsiteX0" fmla="*/ 578187 w 1667941"/>
              <a:gd name="connsiteY0" fmla="*/ 766901 h 861749"/>
              <a:gd name="connsiteX1" fmla="*/ 1108164 w 1667941"/>
              <a:gd name="connsiteY1" fmla="*/ 754180 h 861749"/>
              <a:gd name="connsiteX2" fmla="*/ 1547345 w 1667941"/>
              <a:gd name="connsiteY2" fmla="*/ 634401 h 861749"/>
              <a:gd name="connsiteX3" fmla="*/ 1617633 w 1667941"/>
              <a:gd name="connsiteY3" fmla="*/ 166592 h 861749"/>
              <a:gd name="connsiteX4" fmla="*/ 864205 w 1667941"/>
              <a:gd name="connsiteY4" fmla="*/ 2663 h 861749"/>
              <a:gd name="connsiteX5" fmla="*/ 55752 w 1667941"/>
              <a:gd name="connsiteY5" fmla="*/ 109638 h 861749"/>
              <a:gd name="connsiteX6" fmla="*/ 103798 w 1667941"/>
              <a:gd name="connsiteY6" fmla="*/ 632161 h 861749"/>
              <a:gd name="connsiteX7" fmla="*/ 381450 w 1667941"/>
              <a:gd name="connsiteY7" fmla="*/ 743744 h 861749"/>
              <a:gd name="connsiteX8" fmla="*/ 356134 w 1667941"/>
              <a:gd name="connsiteY8" fmla="*/ 859968 h 861749"/>
              <a:gd name="connsiteX9" fmla="*/ 543648 w 1667941"/>
              <a:gd name="connsiteY9" fmla="*/ 795029 h 861749"/>
              <a:gd name="connsiteX10" fmla="*/ 578187 w 1667941"/>
              <a:gd name="connsiteY10" fmla="*/ 766901 h 861749"/>
              <a:gd name="connsiteX0" fmla="*/ 576923 w 1667941"/>
              <a:gd name="connsiteY0" fmla="*/ 775214 h 861749"/>
              <a:gd name="connsiteX1" fmla="*/ 1108164 w 1667941"/>
              <a:gd name="connsiteY1" fmla="*/ 754180 h 861749"/>
              <a:gd name="connsiteX2" fmla="*/ 1547345 w 1667941"/>
              <a:gd name="connsiteY2" fmla="*/ 634401 h 861749"/>
              <a:gd name="connsiteX3" fmla="*/ 1617633 w 1667941"/>
              <a:gd name="connsiteY3" fmla="*/ 166592 h 861749"/>
              <a:gd name="connsiteX4" fmla="*/ 864205 w 1667941"/>
              <a:gd name="connsiteY4" fmla="*/ 2663 h 861749"/>
              <a:gd name="connsiteX5" fmla="*/ 55752 w 1667941"/>
              <a:gd name="connsiteY5" fmla="*/ 109638 h 861749"/>
              <a:gd name="connsiteX6" fmla="*/ 103798 w 1667941"/>
              <a:gd name="connsiteY6" fmla="*/ 632161 h 861749"/>
              <a:gd name="connsiteX7" fmla="*/ 381450 w 1667941"/>
              <a:gd name="connsiteY7" fmla="*/ 743744 h 861749"/>
              <a:gd name="connsiteX8" fmla="*/ 356134 w 1667941"/>
              <a:gd name="connsiteY8" fmla="*/ 859968 h 861749"/>
              <a:gd name="connsiteX9" fmla="*/ 543648 w 1667941"/>
              <a:gd name="connsiteY9" fmla="*/ 795029 h 861749"/>
              <a:gd name="connsiteX10" fmla="*/ 576923 w 1667941"/>
              <a:gd name="connsiteY10" fmla="*/ 775214 h 86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7941" h="861749">
                <a:moveTo>
                  <a:pt x="576923" y="775214"/>
                </a:moveTo>
                <a:cubicBezTo>
                  <a:pt x="722305" y="781479"/>
                  <a:pt x="946427" y="777649"/>
                  <a:pt x="1108164" y="754180"/>
                </a:cubicBezTo>
                <a:cubicBezTo>
                  <a:pt x="1269901" y="730711"/>
                  <a:pt x="1462434" y="732332"/>
                  <a:pt x="1547345" y="634401"/>
                </a:cubicBezTo>
                <a:cubicBezTo>
                  <a:pt x="1632256" y="536470"/>
                  <a:pt x="1729266" y="397859"/>
                  <a:pt x="1617633" y="166592"/>
                </a:cubicBezTo>
                <a:cubicBezTo>
                  <a:pt x="1550329" y="31530"/>
                  <a:pt x="1124518" y="12155"/>
                  <a:pt x="864205" y="2663"/>
                </a:cubicBezTo>
                <a:cubicBezTo>
                  <a:pt x="603892" y="-6829"/>
                  <a:pt x="182486" y="4722"/>
                  <a:pt x="55752" y="109638"/>
                </a:cubicBezTo>
                <a:cubicBezTo>
                  <a:pt x="-70982" y="214554"/>
                  <a:pt x="50641" y="549262"/>
                  <a:pt x="103798" y="632161"/>
                </a:cubicBezTo>
                <a:cubicBezTo>
                  <a:pt x="156955" y="715060"/>
                  <a:pt x="335349" y="743744"/>
                  <a:pt x="381450" y="743744"/>
                </a:cubicBezTo>
                <a:cubicBezTo>
                  <a:pt x="403033" y="800604"/>
                  <a:pt x="392108" y="819816"/>
                  <a:pt x="356134" y="859968"/>
                </a:cubicBezTo>
                <a:cubicBezTo>
                  <a:pt x="401382" y="868309"/>
                  <a:pt x="489377" y="847481"/>
                  <a:pt x="543648" y="795029"/>
                </a:cubicBezTo>
                <a:cubicBezTo>
                  <a:pt x="567701" y="772886"/>
                  <a:pt x="576923" y="775214"/>
                  <a:pt x="576923" y="775214"/>
                </a:cubicBezTo>
                <a:close/>
              </a:path>
            </a:pathLst>
          </a:custGeom>
          <a:noFill/>
          <a:ln w="19050" cap="flat">
            <a:solidFill>
              <a:schemeClr val="tx1"/>
            </a:solidFill>
            <a:prstDash val="solid"/>
            <a:miter/>
          </a:ln>
        </p:spPr>
        <p:txBody>
          <a:bodyPr rtlCol="0" anchor="ctr"/>
          <a:lstStyle/>
          <a:p>
            <a:endParaRPr lang="en-US"/>
          </a:p>
        </p:txBody>
      </p:sp>
      <p:pic>
        <p:nvPicPr>
          <p:cNvPr id="7" name="Picture 6" descr="Child riding bicycle back home">
            <a:extLst>
              <a:ext uri="{FF2B5EF4-FFF2-40B4-BE49-F238E27FC236}">
                <a16:creationId xmlns:a16="http://schemas.microsoft.com/office/drawing/2014/main" id="{1683D48D-F22D-A460-4978-35C81AE30FDC}"/>
              </a:ext>
            </a:extLst>
          </p:cNvPr>
          <p:cNvPicPr>
            <a:picLocks noChangeAspect="1"/>
          </p:cNvPicPr>
          <p:nvPr/>
        </p:nvPicPr>
        <p:blipFill rotWithShape="1">
          <a:blip r:embed="rId4">
            <a:extLst>
              <a:ext uri="{28A0092B-C50C-407E-A947-70E740481C1C}">
                <a14:useLocalDpi xmlns:a14="http://schemas.microsoft.com/office/drawing/2010/main" val="0"/>
              </a:ext>
            </a:extLst>
          </a:blip>
          <a:srcRect l="21202" r="20181" b="-4"/>
          <a:stretch/>
        </p:blipFill>
        <p:spPr>
          <a:xfrm>
            <a:off x="735407" y="3555722"/>
            <a:ext cx="2273382" cy="2588928"/>
          </a:xfrm>
          <a:custGeom>
            <a:avLst/>
            <a:gdLst/>
            <a:ahLst/>
            <a:cxnLst/>
            <a:rect l="l" t="t" r="r" b="b"/>
            <a:pathLst>
              <a:path w="2203922" h="2588928">
                <a:moveTo>
                  <a:pt x="169011" y="200"/>
                </a:moveTo>
                <a:cubicBezTo>
                  <a:pt x="268818" y="1643"/>
                  <a:pt x="411798" y="10492"/>
                  <a:pt x="641106" y="12318"/>
                </a:cubicBezTo>
                <a:lnTo>
                  <a:pt x="1905674" y="8176"/>
                </a:lnTo>
                <a:cubicBezTo>
                  <a:pt x="1999955" y="12023"/>
                  <a:pt x="2204781" y="-516"/>
                  <a:pt x="2199302" y="27910"/>
                </a:cubicBezTo>
                <a:cubicBezTo>
                  <a:pt x="2207346" y="889590"/>
                  <a:pt x="2204739" y="2147452"/>
                  <a:pt x="2192629" y="2531291"/>
                </a:cubicBezTo>
                <a:cubicBezTo>
                  <a:pt x="2189615" y="2555784"/>
                  <a:pt x="2183905" y="2583007"/>
                  <a:pt x="2097309" y="2580190"/>
                </a:cubicBezTo>
                <a:cubicBezTo>
                  <a:pt x="1563290" y="2603735"/>
                  <a:pt x="937600" y="2572661"/>
                  <a:pt x="357745" y="2568896"/>
                </a:cubicBezTo>
                <a:cubicBezTo>
                  <a:pt x="209164" y="2573040"/>
                  <a:pt x="-3660" y="2582551"/>
                  <a:pt x="14092" y="2542999"/>
                </a:cubicBezTo>
                <a:cubicBezTo>
                  <a:pt x="-15910" y="1714601"/>
                  <a:pt x="7273" y="575435"/>
                  <a:pt x="34547" y="53096"/>
                </a:cubicBezTo>
                <a:cubicBezTo>
                  <a:pt x="36892" y="-11076"/>
                  <a:pt x="34949" y="9921"/>
                  <a:pt x="81996" y="1760"/>
                </a:cubicBezTo>
                <a:cubicBezTo>
                  <a:pt x="107270" y="61"/>
                  <a:pt x="135742" y="-281"/>
                  <a:pt x="169011" y="200"/>
                </a:cubicBezTo>
                <a:close/>
              </a:path>
            </a:pathLst>
          </a:custGeom>
        </p:spPr>
      </p:pic>
      <p:sp>
        <p:nvSpPr>
          <p:cNvPr id="26" name="Freeform: Shape 25">
            <a:extLst>
              <a:ext uri="{FF2B5EF4-FFF2-40B4-BE49-F238E27FC236}">
                <a16:creationId xmlns:a16="http://schemas.microsoft.com/office/drawing/2014/main" id="{C10459DD-45C8-4DD5-854A-3190E9B61D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26725" y="3551271"/>
            <a:ext cx="2273382" cy="2588927"/>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0 w 7680682"/>
              <a:gd name="connsiteY4" fmla="*/ 60538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2118 w 7680682"/>
              <a:gd name="connsiteY0" fmla="*/ 6433518 h 6433552"/>
              <a:gd name="connsiteX1" fmla="*/ 6552830 w 7680682"/>
              <a:gd name="connsiteY1" fmla="*/ 6424418 h 6433552"/>
              <a:gd name="connsiteX2" fmla="*/ 987782 w 7680682"/>
              <a:gd name="connsiteY2" fmla="*/ 6393888 h 6433552"/>
              <a:gd name="connsiteX3" fmla="*/ 0 w 7680682"/>
              <a:gd name="connsiteY3" fmla="*/ 6365104 h 6433552"/>
              <a:gd name="connsiteX4" fmla="*/ 42138 w 7680682"/>
              <a:gd name="connsiteY4" fmla="*/ 40219 h 6433552"/>
              <a:gd name="connsiteX5" fmla="*/ 233782 w 7680682"/>
              <a:gd name="connsiteY5" fmla="*/ 0 h 6433552"/>
              <a:gd name="connsiteX6" fmla="*/ 6431319 w 7680682"/>
              <a:gd name="connsiteY6" fmla="*/ 28166 h 6433552"/>
              <a:gd name="connsiteX7" fmla="*/ 7631470 w 7680682"/>
              <a:gd name="connsiteY7" fmla="*/ 58697 h 6433552"/>
              <a:gd name="connsiteX8" fmla="*/ 7560032 w 7680682"/>
              <a:gd name="connsiteY8" fmla="*/ 6302294 h 6433552"/>
              <a:gd name="connsiteX9" fmla="*/ 7394324 w 7680682"/>
              <a:gd name="connsiteY9" fmla="*/ 6430320 h 6433552"/>
              <a:gd name="connsiteX10" fmla="*/ 7142118 w 7680682"/>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24153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49875 w 7688439"/>
              <a:gd name="connsiteY0" fmla="*/ 6433518 h 6433552"/>
              <a:gd name="connsiteX1" fmla="*/ 6560587 w 7688439"/>
              <a:gd name="connsiteY1" fmla="*/ 6424418 h 6433552"/>
              <a:gd name="connsiteX2" fmla="*/ 995539 w 7688439"/>
              <a:gd name="connsiteY2" fmla="*/ 6393888 h 6433552"/>
              <a:gd name="connsiteX3" fmla="*/ 7757 w 7688439"/>
              <a:gd name="connsiteY3" fmla="*/ 6365104 h 6433552"/>
              <a:gd name="connsiteX4" fmla="*/ 49895 w 7688439"/>
              <a:gd name="connsiteY4" fmla="*/ 40219 h 6433552"/>
              <a:gd name="connsiteX5" fmla="*/ 363949 w 7688439"/>
              <a:gd name="connsiteY5" fmla="*/ 0 h 6433552"/>
              <a:gd name="connsiteX6" fmla="*/ 6439076 w 7688439"/>
              <a:gd name="connsiteY6" fmla="*/ 28166 h 6433552"/>
              <a:gd name="connsiteX7" fmla="*/ 7639227 w 7688439"/>
              <a:gd name="connsiteY7" fmla="*/ 58697 h 6433552"/>
              <a:gd name="connsiteX8" fmla="*/ 7567789 w 7688439"/>
              <a:gd name="connsiteY8" fmla="*/ 6302294 h 6433552"/>
              <a:gd name="connsiteX9" fmla="*/ 7402081 w 7688439"/>
              <a:gd name="connsiteY9" fmla="*/ 6430320 h 6433552"/>
              <a:gd name="connsiteX10" fmla="*/ 7149875 w 7688439"/>
              <a:gd name="connsiteY10" fmla="*/ 6433518 h 6433552"/>
              <a:gd name="connsiteX0" fmla="*/ 7149875 w 7688439"/>
              <a:gd name="connsiteY0" fmla="*/ 6443820 h 6443854"/>
              <a:gd name="connsiteX1" fmla="*/ 6560587 w 7688439"/>
              <a:gd name="connsiteY1" fmla="*/ 6434720 h 6443854"/>
              <a:gd name="connsiteX2" fmla="*/ 995539 w 7688439"/>
              <a:gd name="connsiteY2" fmla="*/ 6404190 h 6443854"/>
              <a:gd name="connsiteX3" fmla="*/ 7757 w 7688439"/>
              <a:gd name="connsiteY3" fmla="*/ 6375406 h 6443854"/>
              <a:gd name="connsiteX4" fmla="*/ 49895 w 7688439"/>
              <a:gd name="connsiteY4" fmla="*/ 50521 h 6443854"/>
              <a:gd name="connsiteX5" fmla="*/ 363949 w 7688439"/>
              <a:gd name="connsiteY5" fmla="*/ 10302 h 6443854"/>
              <a:gd name="connsiteX6" fmla="*/ 6439076 w 7688439"/>
              <a:gd name="connsiteY6" fmla="*/ 38468 h 6443854"/>
              <a:gd name="connsiteX7" fmla="*/ 7639227 w 7688439"/>
              <a:gd name="connsiteY7" fmla="*/ 68999 h 6443854"/>
              <a:gd name="connsiteX8" fmla="*/ 7567789 w 7688439"/>
              <a:gd name="connsiteY8" fmla="*/ 6312596 h 6443854"/>
              <a:gd name="connsiteX9" fmla="*/ 7402081 w 7688439"/>
              <a:gd name="connsiteY9" fmla="*/ 6440622 h 6443854"/>
              <a:gd name="connsiteX10" fmla="*/ 7149875 w 7688439"/>
              <a:gd name="connsiteY10" fmla="*/ 6443820 h 6443854"/>
              <a:gd name="connsiteX0" fmla="*/ 7153452 w 7692016"/>
              <a:gd name="connsiteY0" fmla="*/ 6443820 h 6443854"/>
              <a:gd name="connsiteX1" fmla="*/ 6564164 w 7692016"/>
              <a:gd name="connsiteY1" fmla="*/ 6434720 h 6443854"/>
              <a:gd name="connsiteX2" fmla="*/ 999116 w 7692016"/>
              <a:gd name="connsiteY2" fmla="*/ 6404190 h 6443854"/>
              <a:gd name="connsiteX3" fmla="*/ 11334 w 7692016"/>
              <a:gd name="connsiteY3" fmla="*/ 6375406 h 6443854"/>
              <a:gd name="connsiteX4" fmla="*/ 53472 w 7692016"/>
              <a:gd name="connsiteY4" fmla="*/ 50521 h 6443854"/>
              <a:gd name="connsiteX5" fmla="*/ 367526 w 7692016"/>
              <a:gd name="connsiteY5" fmla="*/ 10302 h 6443854"/>
              <a:gd name="connsiteX6" fmla="*/ 6442653 w 7692016"/>
              <a:gd name="connsiteY6" fmla="*/ 38468 h 6443854"/>
              <a:gd name="connsiteX7" fmla="*/ 7642804 w 7692016"/>
              <a:gd name="connsiteY7" fmla="*/ 68999 h 6443854"/>
              <a:gd name="connsiteX8" fmla="*/ 7571366 w 7692016"/>
              <a:gd name="connsiteY8" fmla="*/ 6312596 h 6443854"/>
              <a:gd name="connsiteX9" fmla="*/ 7405658 w 7692016"/>
              <a:gd name="connsiteY9" fmla="*/ 6440622 h 6443854"/>
              <a:gd name="connsiteX10" fmla="*/ 7153452 w 7692016"/>
              <a:gd name="connsiteY10" fmla="*/ 6443820 h 6443854"/>
              <a:gd name="connsiteX0" fmla="*/ 7158253 w 7696817"/>
              <a:gd name="connsiteY0" fmla="*/ 6438811 h 6438845"/>
              <a:gd name="connsiteX1" fmla="*/ 6568965 w 7696817"/>
              <a:gd name="connsiteY1" fmla="*/ 6429711 h 6438845"/>
              <a:gd name="connsiteX2" fmla="*/ 1003917 w 7696817"/>
              <a:gd name="connsiteY2" fmla="*/ 6399181 h 6438845"/>
              <a:gd name="connsiteX3" fmla="*/ 16135 w 7696817"/>
              <a:gd name="connsiteY3" fmla="*/ 6370397 h 6438845"/>
              <a:gd name="connsiteX4" fmla="*/ 39441 w 7696817"/>
              <a:gd name="connsiteY4" fmla="*/ 127242 h 6438845"/>
              <a:gd name="connsiteX5" fmla="*/ 372327 w 7696817"/>
              <a:gd name="connsiteY5" fmla="*/ 5293 h 6438845"/>
              <a:gd name="connsiteX6" fmla="*/ 6447454 w 7696817"/>
              <a:gd name="connsiteY6" fmla="*/ 33459 h 6438845"/>
              <a:gd name="connsiteX7" fmla="*/ 7647605 w 7696817"/>
              <a:gd name="connsiteY7" fmla="*/ 63990 h 6438845"/>
              <a:gd name="connsiteX8" fmla="*/ 7576167 w 7696817"/>
              <a:gd name="connsiteY8" fmla="*/ 6307587 h 6438845"/>
              <a:gd name="connsiteX9" fmla="*/ 7410459 w 7696817"/>
              <a:gd name="connsiteY9" fmla="*/ 6435613 h 6438845"/>
              <a:gd name="connsiteX10" fmla="*/ 7158253 w 7696817"/>
              <a:gd name="connsiteY10" fmla="*/ 6438811 h 6438845"/>
              <a:gd name="connsiteX0" fmla="*/ 7158253 w 7696817"/>
              <a:gd name="connsiteY0" fmla="*/ 6440760 h 6440794"/>
              <a:gd name="connsiteX1" fmla="*/ 6568965 w 7696817"/>
              <a:gd name="connsiteY1" fmla="*/ 6431660 h 6440794"/>
              <a:gd name="connsiteX2" fmla="*/ 1003917 w 7696817"/>
              <a:gd name="connsiteY2" fmla="*/ 6401130 h 6440794"/>
              <a:gd name="connsiteX3" fmla="*/ 16135 w 7696817"/>
              <a:gd name="connsiteY3" fmla="*/ 6372346 h 6440794"/>
              <a:gd name="connsiteX4" fmla="*/ 39441 w 7696817"/>
              <a:gd name="connsiteY4" fmla="*/ 129191 h 6440794"/>
              <a:gd name="connsiteX5" fmla="*/ 372327 w 7696817"/>
              <a:gd name="connsiteY5" fmla="*/ 7242 h 6440794"/>
              <a:gd name="connsiteX6" fmla="*/ 6447454 w 7696817"/>
              <a:gd name="connsiteY6" fmla="*/ 35408 h 6440794"/>
              <a:gd name="connsiteX7" fmla="*/ 7647605 w 7696817"/>
              <a:gd name="connsiteY7" fmla="*/ 65939 h 6440794"/>
              <a:gd name="connsiteX8" fmla="*/ 7576167 w 7696817"/>
              <a:gd name="connsiteY8" fmla="*/ 6309536 h 6440794"/>
              <a:gd name="connsiteX9" fmla="*/ 7410459 w 7696817"/>
              <a:gd name="connsiteY9" fmla="*/ 6437562 h 6440794"/>
              <a:gd name="connsiteX10" fmla="*/ 7158253 w 7696817"/>
              <a:gd name="connsiteY10" fmla="*/ 6440760 h 6440794"/>
              <a:gd name="connsiteX0" fmla="*/ 7158253 w 7696817"/>
              <a:gd name="connsiteY0" fmla="*/ 6434021 h 6434055"/>
              <a:gd name="connsiteX1" fmla="*/ 6568965 w 7696817"/>
              <a:gd name="connsiteY1" fmla="*/ 6424921 h 6434055"/>
              <a:gd name="connsiteX2" fmla="*/ 1003917 w 7696817"/>
              <a:gd name="connsiteY2" fmla="*/ 6394391 h 6434055"/>
              <a:gd name="connsiteX3" fmla="*/ 16135 w 7696817"/>
              <a:gd name="connsiteY3" fmla="*/ 6365607 h 6434055"/>
              <a:gd name="connsiteX4" fmla="*/ 39441 w 7696817"/>
              <a:gd name="connsiteY4" fmla="*/ 122452 h 6434055"/>
              <a:gd name="connsiteX5" fmla="*/ 372327 w 7696817"/>
              <a:gd name="connsiteY5" fmla="*/ 503 h 6434055"/>
              <a:gd name="connsiteX6" fmla="*/ 6447454 w 7696817"/>
              <a:gd name="connsiteY6" fmla="*/ 28669 h 6434055"/>
              <a:gd name="connsiteX7" fmla="*/ 7647605 w 7696817"/>
              <a:gd name="connsiteY7" fmla="*/ 59200 h 6434055"/>
              <a:gd name="connsiteX8" fmla="*/ 7576167 w 7696817"/>
              <a:gd name="connsiteY8" fmla="*/ 6302797 h 6434055"/>
              <a:gd name="connsiteX9" fmla="*/ 7410459 w 7696817"/>
              <a:gd name="connsiteY9" fmla="*/ 6430823 h 6434055"/>
              <a:gd name="connsiteX10" fmla="*/ 7158253 w 7696817"/>
              <a:gd name="connsiteY10" fmla="*/ 6434021 h 6434055"/>
              <a:gd name="connsiteX0" fmla="*/ 7158253 w 7696817"/>
              <a:gd name="connsiteY0" fmla="*/ 6434021 h 6434055"/>
              <a:gd name="connsiteX1" fmla="*/ 6568965 w 7696817"/>
              <a:gd name="connsiteY1" fmla="*/ 6424921 h 6434055"/>
              <a:gd name="connsiteX2" fmla="*/ 1003917 w 7696817"/>
              <a:gd name="connsiteY2" fmla="*/ 6394391 h 6434055"/>
              <a:gd name="connsiteX3" fmla="*/ 16135 w 7696817"/>
              <a:gd name="connsiteY3" fmla="*/ 6365607 h 6434055"/>
              <a:gd name="connsiteX4" fmla="*/ 39441 w 7696817"/>
              <a:gd name="connsiteY4" fmla="*/ 122452 h 6434055"/>
              <a:gd name="connsiteX5" fmla="*/ 372327 w 7696817"/>
              <a:gd name="connsiteY5" fmla="*/ 503 h 6434055"/>
              <a:gd name="connsiteX6" fmla="*/ 6447454 w 7696817"/>
              <a:gd name="connsiteY6" fmla="*/ 28669 h 6434055"/>
              <a:gd name="connsiteX7" fmla="*/ 7647605 w 7696817"/>
              <a:gd name="connsiteY7" fmla="*/ 59200 h 6434055"/>
              <a:gd name="connsiteX8" fmla="*/ 7576167 w 7696817"/>
              <a:gd name="connsiteY8" fmla="*/ 6302797 h 6434055"/>
              <a:gd name="connsiteX9" fmla="*/ 7410459 w 7696817"/>
              <a:gd name="connsiteY9" fmla="*/ 6430823 h 6434055"/>
              <a:gd name="connsiteX10" fmla="*/ 7158253 w 7696817"/>
              <a:gd name="connsiteY10" fmla="*/ 6434021 h 6434055"/>
              <a:gd name="connsiteX0" fmla="*/ 7158253 w 7696817"/>
              <a:gd name="connsiteY0" fmla="*/ 6434021 h 6434055"/>
              <a:gd name="connsiteX1" fmla="*/ 6568965 w 7696817"/>
              <a:gd name="connsiteY1" fmla="*/ 6424921 h 6434055"/>
              <a:gd name="connsiteX2" fmla="*/ 1003917 w 7696817"/>
              <a:gd name="connsiteY2" fmla="*/ 6394391 h 6434055"/>
              <a:gd name="connsiteX3" fmla="*/ 16135 w 7696817"/>
              <a:gd name="connsiteY3" fmla="*/ 6365607 h 6434055"/>
              <a:gd name="connsiteX4" fmla="*/ 39441 w 7696817"/>
              <a:gd name="connsiteY4" fmla="*/ 122452 h 6434055"/>
              <a:gd name="connsiteX5" fmla="*/ 372327 w 7696817"/>
              <a:gd name="connsiteY5" fmla="*/ 503 h 6434055"/>
              <a:gd name="connsiteX6" fmla="*/ 6447454 w 7696817"/>
              <a:gd name="connsiteY6" fmla="*/ 28669 h 6434055"/>
              <a:gd name="connsiteX7" fmla="*/ 7647605 w 7696817"/>
              <a:gd name="connsiteY7" fmla="*/ 59200 h 6434055"/>
              <a:gd name="connsiteX8" fmla="*/ 7576167 w 7696817"/>
              <a:gd name="connsiteY8" fmla="*/ 6302797 h 6434055"/>
              <a:gd name="connsiteX9" fmla="*/ 7410459 w 7696817"/>
              <a:gd name="connsiteY9" fmla="*/ 6430823 h 6434055"/>
              <a:gd name="connsiteX10" fmla="*/ 7158253 w 7696817"/>
              <a:gd name="connsiteY10" fmla="*/ 6434021 h 6434055"/>
              <a:gd name="connsiteX0" fmla="*/ 7158253 w 7696817"/>
              <a:gd name="connsiteY0" fmla="*/ 6434021 h 6434055"/>
              <a:gd name="connsiteX1" fmla="*/ 6568965 w 7696817"/>
              <a:gd name="connsiteY1" fmla="*/ 6424921 h 6434055"/>
              <a:gd name="connsiteX2" fmla="*/ 1003917 w 7696817"/>
              <a:gd name="connsiteY2" fmla="*/ 6394391 h 6434055"/>
              <a:gd name="connsiteX3" fmla="*/ 16135 w 7696817"/>
              <a:gd name="connsiteY3" fmla="*/ 6365607 h 6434055"/>
              <a:gd name="connsiteX4" fmla="*/ 39441 w 7696817"/>
              <a:gd name="connsiteY4" fmla="*/ 122452 h 6434055"/>
              <a:gd name="connsiteX5" fmla="*/ 372327 w 7696817"/>
              <a:gd name="connsiteY5" fmla="*/ 503 h 6434055"/>
              <a:gd name="connsiteX6" fmla="*/ 6447454 w 7696817"/>
              <a:gd name="connsiteY6" fmla="*/ 28669 h 6434055"/>
              <a:gd name="connsiteX7" fmla="*/ 7647605 w 7696817"/>
              <a:gd name="connsiteY7" fmla="*/ 93253 h 6434055"/>
              <a:gd name="connsiteX8" fmla="*/ 7576167 w 7696817"/>
              <a:gd name="connsiteY8" fmla="*/ 6302797 h 6434055"/>
              <a:gd name="connsiteX9" fmla="*/ 7410459 w 7696817"/>
              <a:gd name="connsiteY9" fmla="*/ 6430823 h 6434055"/>
              <a:gd name="connsiteX10" fmla="*/ 7158253 w 7696817"/>
              <a:gd name="connsiteY10" fmla="*/ 6434021 h 6434055"/>
              <a:gd name="connsiteX0" fmla="*/ 7158253 w 7696817"/>
              <a:gd name="connsiteY0" fmla="*/ 6455310 h 6455344"/>
              <a:gd name="connsiteX1" fmla="*/ 6568965 w 7696817"/>
              <a:gd name="connsiteY1" fmla="*/ 6446210 h 6455344"/>
              <a:gd name="connsiteX2" fmla="*/ 1003917 w 7696817"/>
              <a:gd name="connsiteY2" fmla="*/ 6415680 h 6455344"/>
              <a:gd name="connsiteX3" fmla="*/ 16135 w 7696817"/>
              <a:gd name="connsiteY3" fmla="*/ 6386896 h 6455344"/>
              <a:gd name="connsiteX4" fmla="*/ 39441 w 7696817"/>
              <a:gd name="connsiteY4" fmla="*/ 143741 h 6455344"/>
              <a:gd name="connsiteX5" fmla="*/ 372327 w 7696817"/>
              <a:gd name="connsiteY5" fmla="*/ 21792 h 6455344"/>
              <a:gd name="connsiteX6" fmla="*/ 6447454 w 7696817"/>
              <a:gd name="connsiteY6" fmla="*/ 49958 h 6455344"/>
              <a:gd name="connsiteX7" fmla="*/ 7647605 w 7696817"/>
              <a:gd name="connsiteY7" fmla="*/ 114542 h 6455344"/>
              <a:gd name="connsiteX8" fmla="*/ 7576167 w 7696817"/>
              <a:gd name="connsiteY8" fmla="*/ 6324086 h 6455344"/>
              <a:gd name="connsiteX9" fmla="*/ 7410459 w 7696817"/>
              <a:gd name="connsiteY9" fmla="*/ 6452112 h 6455344"/>
              <a:gd name="connsiteX10" fmla="*/ 7158253 w 7696817"/>
              <a:gd name="connsiteY10" fmla="*/ 6455310 h 6455344"/>
              <a:gd name="connsiteX0" fmla="*/ 7158253 w 7696817"/>
              <a:gd name="connsiteY0" fmla="*/ 6455310 h 6455344"/>
              <a:gd name="connsiteX1" fmla="*/ 5457867 w 7696817"/>
              <a:gd name="connsiteY1" fmla="*/ 6425780 h 6455344"/>
              <a:gd name="connsiteX2" fmla="*/ 1003917 w 7696817"/>
              <a:gd name="connsiteY2" fmla="*/ 6415680 h 6455344"/>
              <a:gd name="connsiteX3" fmla="*/ 16135 w 7696817"/>
              <a:gd name="connsiteY3" fmla="*/ 6386896 h 6455344"/>
              <a:gd name="connsiteX4" fmla="*/ 39441 w 7696817"/>
              <a:gd name="connsiteY4" fmla="*/ 143741 h 6455344"/>
              <a:gd name="connsiteX5" fmla="*/ 372327 w 7696817"/>
              <a:gd name="connsiteY5" fmla="*/ 21792 h 6455344"/>
              <a:gd name="connsiteX6" fmla="*/ 6447454 w 7696817"/>
              <a:gd name="connsiteY6" fmla="*/ 49958 h 6455344"/>
              <a:gd name="connsiteX7" fmla="*/ 7647605 w 7696817"/>
              <a:gd name="connsiteY7" fmla="*/ 114542 h 6455344"/>
              <a:gd name="connsiteX8" fmla="*/ 7576167 w 7696817"/>
              <a:gd name="connsiteY8" fmla="*/ 6324086 h 6455344"/>
              <a:gd name="connsiteX9" fmla="*/ 7410459 w 7696817"/>
              <a:gd name="connsiteY9" fmla="*/ 6452112 h 6455344"/>
              <a:gd name="connsiteX10" fmla="*/ 7158253 w 7696817"/>
              <a:gd name="connsiteY10" fmla="*/ 6455310 h 6455344"/>
              <a:gd name="connsiteX0" fmla="*/ 7410459 w 7696817"/>
              <a:gd name="connsiteY0" fmla="*/ 6452112 h 6456498"/>
              <a:gd name="connsiteX1" fmla="*/ 5457867 w 7696817"/>
              <a:gd name="connsiteY1" fmla="*/ 6425780 h 6456498"/>
              <a:gd name="connsiteX2" fmla="*/ 1003917 w 7696817"/>
              <a:gd name="connsiteY2" fmla="*/ 6415680 h 6456498"/>
              <a:gd name="connsiteX3" fmla="*/ 16135 w 7696817"/>
              <a:gd name="connsiteY3" fmla="*/ 6386896 h 6456498"/>
              <a:gd name="connsiteX4" fmla="*/ 39441 w 7696817"/>
              <a:gd name="connsiteY4" fmla="*/ 143741 h 6456498"/>
              <a:gd name="connsiteX5" fmla="*/ 372327 w 7696817"/>
              <a:gd name="connsiteY5" fmla="*/ 21792 h 6456498"/>
              <a:gd name="connsiteX6" fmla="*/ 6447454 w 7696817"/>
              <a:gd name="connsiteY6" fmla="*/ 49958 h 6456498"/>
              <a:gd name="connsiteX7" fmla="*/ 7647605 w 7696817"/>
              <a:gd name="connsiteY7" fmla="*/ 114542 h 6456498"/>
              <a:gd name="connsiteX8" fmla="*/ 7576167 w 7696817"/>
              <a:gd name="connsiteY8" fmla="*/ 6324086 h 6456498"/>
              <a:gd name="connsiteX9" fmla="*/ 7410459 w 7696817"/>
              <a:gd name="connsiteY9" fmla="*/ 6452112 h 6456498"/>
              <a:gd name="connsiteX0" fmla="*/ 7410459 w 7696817"/>
              <a:gd name="connsiteY0" fmla="*/ 6452112 h 6456498"/>
              <a:gd name="connsiteX1" fmla="*/ 5457867 w 7696817"/>
              <a:gd name="connsiteY1" fmla="*/ 6425780 h 6456498"/>
              <a:gd name="connsiteX2" fmla="*/ 1003917 w 7696817"/>
              <a:gd name="connsiteY2" fmla="*/ 6415680 h 6456498"/>
              <a:gd name="connsiteX3" fmla="*/ 16135 w 7696817"/>
              <a:gd name="connsiteY3" fmla="*/ 6386896 h 6456498"/>
              <a:gd name="connsiteX4" fmla="*/ 39441 w 7696817"/>
              <a:gd name="connsiteY4" fmla="*/ 143741 h 6456498"/>
              <a:gd name="connsiteX5" fmla="*/ 372327 w 7696817"/>
              <a:gd name="connsiteY5" fmla="*/ 21792 h 6456498"/>
              <a:gd name="connsiteX6" fmla="*/ 6447454 w 7696817"/>
              <a:gd name="connsiteY6" fmla="*/ 49958 h 6456498"/>
              <a:gd name="connsiteX7" fmla="*/ 7647605 w 7696817"/>
              <a:gd name="connsiteY7" fmla="*/ 114542 h 6456498"/>
              <a:gd name="connsiteX8" fmla="*/ 7576167 w 7696817"/>
              <a:gd name="connsiteY8" fmla="*/ 6324086 h 6456498"/>
              <a:gd name="connsiteX9" fmla="*/ 7410459 w 7696817"/>
              <a:gd name="connsiteY9" fmla="*/ 6452112 h 6456498"/>
              <a:gd name="connsiteX0" fmla="*/ 7410459 w 7696817"/>
              <a:gd name="connsiteY0" fmla="*/ 6452112 h 6456498"/>
              <a:gd name="connsiteX1" fmla="*/ 5457867 w 7696817"/>
              <a:gd name="connsiteY1" fmla="*/ 6425780 h 6456498"/>
              <a:gd name="connsiteX2" fmla="*/ 1003917 w 7696817"/>
              <a:gd name="connsiteY2" fmla="*/ 6415680 h 6456498"/>
              <a:gd name="connsiteX3" fmla="*/ 16135 w 7696817"/>
              <a:gd name="connsiteY3" fmla="*/ 6386896 h 6456498"/>
              <a:gd name="connsiteX4" fmla="*/ 39441 w 7696817"/>
              <a:gd name="connsiteY4" fmla="*/ 143741 h 6456498"/>
              <a:gd name="connsiteX5" fmla="*/ 372327 w 7696817"/>
              <a:gd name="connsiteY5" fmla="*/ 21792 h 6456498"/>
              <a:gd name="connsiteX6" fmla="*/ 6447454 w 7696817"/>
              <a:gd name="connsiteY6" fmla="*/ 49958 h 6456498"/>
              <a:gd name="connsiteX7" fmla="*/ 7647605 w 7696817"/>
              <a:gd name="connsiteY7" fmla="*/ 114542 h 6456498"/>
              <a:gd name="connsiteX8" fmla="*/ 7576167 w 7696817"/>
              <a:gd name="connsiteY8" fmla="*/ 6324086 h 6456498"/>
              <a:gd name="connsiteX9" fmla="*/ 7410459 w 7696817"/>
              <a:gd name="connsiteY9" fmla="*/ 6452112 h 6456498"/>
              <a:gd name="connsiteX0" fmla="*/ 7410459 w 7696817"/>
              <a:gd name="connsiteY0" fmla="*/ 6452112 h 6456498"/>
              <a:gd name="connsiteX1" fmla="*/ 5457867 w 7696817"/>
              <a:gd name="connsiteY1" fmla="*/ 6425780 h 6456498"/>
              <a:gd name="connsiteX2" fmla="*/ 1041582 w 7696817"/>
              <a:gd name="connsiteY2" fmla="*/ 6436111 h 6456498"/>
              <a:gd name="connsiteX3" fmla="*/ 16135 w 7696817"/>
              <a:gd name="connsiteY3" fmla="*/ 6386896 h 6456498"/>
              <a:gd name="connsiteX4" fmla="*/ 39441 w 7696817"/>
              <a:gd name="connsiteY4" fmla="*/ 143741 h 6456498"/>
              <a:gd name="connsiteX5" fmla="*/ 372327 w 7696817"/>
              <a:gd name="connsiteY5" fmla="*/ 21792 h 6456498"/>
              <a:gd name="connsiteX6" fmla="*/ 6447454 w 7696817"/>
              <a:gd name="connsiteY6" fmla="*/ 49958 h 6456498"/>
              <a:gd name="connsiteX7" fmla="*/ 7647605 w 7696817"/>
              <a:gd name="connsiteY7" fmla="*/ 114542 h 6456498"/>
              <a:gd name="connsiteX8" fmla="*/ 7576167 w 7696817"/>
              <a:gd name="connsiteY8" fmla="*/ 6324086 h 6456498"/>
              <a:gd name="connsiteX9" fmla="*/ 7410459 w 7696817"/>
              <a:gd name="connsiteY9" fmla="*/ 6452112 h 6456498"/>
              <a:gd name="connsiteX0" fmla="*/ 7410459 w 7696817"/>
              <a:gd name="connsiteY0" fmla="*/ 6452112 h 6456498"/>
              <a:gd name="connsiteX1" fmla="*/ 5457867 w 7696817"/>
              <a:gd name="connsiteY1" fmla="*/ 6425780 h 6456498"/>
              <a:gd name="connsiteX2" fmla="*/ 1041582 w 7696817"/>
              <a:gd name="connsiteY2" fmla="*/ 6436111 h 6456498"/>
              <a:gd name="connsiteX3" fmla="*/ 16135 w 7696817"/>
              <a:gd name="connsiteY3" fmla="*/ 6386896 h 6456498"/>
              <a:gd name="connsiteX4" fmla="*/ 39441 w 7696817"/>
              <a:gd name="connsiteY4" fmla="*/ 143741 h 6456498"/>
              <a:gd name="connsiteX5" fmla="*/ 372327 w 7696817"/>
              <a:gd name="connsiteY5" fmla="*/ 21792 h 6456498"/>
              <a:gd name="connsiteX6" fmla="*/ 6447454 w 7696817"/>
              <a:gd name="connsiteY6" fmla="*/ 49958 h 6456498"/>
              <a:gd name="connsiteX7" fmla="*/ 7647605 w 7696817"/>
              <a:gd name="connsiteY7" fmla="*/ 114542 h 6456498"/>
              <a:gd name="connsiteX8" fmla="*/ 7576167 w 7696817"/>
              <a:gd name="connsiteY8" fmla="*/ 6324086 h 6456498"/>
              <a:gd name="connsiteX9" fmla="*/ 7410459 w 7696817"/>
              <a:gd name="connsiteY9" fmla="*/ 6452112 h 645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6817" h="6456498">
                <a:moveTo>
                  <a:pt x="7410459" y="6452112"/>
                </a:moveTo>
                <a:cubicBezTo>
                  <a:pt x="7057409" y="6469061"/>
                  <a:pt x="6525624" y="6431852"/>
                  <a:pt x="5457867" y="6425780"/>
                </a:cubicBezTo>
                <a:lnTo>
                  <a:pt x="1041582" y="6436111"/>
                </a:lnTo>
                <a:cubicBezTo>
                  <a:pt x="712321" y="6426516"/>
                  <a:pt x="-2998" y="6457787"/>
                  <a:pt x="16135" y="6386896"/>
                </a:cubicBezTo>
                <a:cubicBezTo>
                  <a:pt x="-11956" y="4237961"/>
                  <a:pt x="-2852" y="1100992"/>
                  <a:pt x="39441" y="143741"/>
                </a:cubicBezTo>
                <a:cubicBezTo>
                  <a:pt x="49967" y="82659"/>
                  <a:pt x="69907" y="14767"/>
                  <a:pt x="372327" y="21792"/>
                </a:cubicBezTo>
                <a:cubicBezTo>
                  <a:pt x="2237298" y="-36927"/>
                  <a:pt x="4422412" y="40569"/>
                  <a:pt x="6447454" y="49958"/>
                </a:cubicBezTo>
                <a:cubicBezTo>
                  <a:pt x="6966350" y="39623"/>
                  <a:pt x="7709598" y="15903"/>
                  <a:pt x="7647605" y="114542"/>
                </a:cubicBezTo>
                <a:cubicBezTo>
                  <a:pt x="7752380" y="2180476"/>
                  <a:pt x="7671418" y="5021429"/>
                  <a:pt x="7576167" y="6324086"/>
                </a:cubicBezTo>
                <a:cubicBezTo>
                  <a:pt x="7567977" y="6484123"/>
                  <a:pt x="7574765" y="6431758"/>
                  <a:pt x="7410459" y="645211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Family in a pumpkin field">
            <a:extLst>
              <a:ext uri="{FF2B5EF4-FFF2-40B4-BE49-F238E27FC236}">
                <a16:creationId xmlns:a16="http://schemas.microsoft.com/office/drawing/2014/main" id="{4E3AD9E0-E26C-3528-7423-CF22370A2E01}"/>
              </a:ext>
            </a:extLst>
          </p:cNvPr>
          <p:cNvPicPr>
            <a:picLocks noChangeAspect="1"/>
          </p:cNvPicPr>
          <p:nvPr/>
        </p:nvPicPr>
        <p:blipFill rotWithShape="1">
          <a:blip r:embed="rId5">
            <a:extLst>
              <a:ext uri="{28A0092B-C50C-407E-A947-70E740481C1C}">
                <a14:useLocalDpi xmlns:a14="http://schemas.microsoft.com/office/drawing/2010/main" val="0"/>
              </a:ext>
            </a:extLst>
          </a:blip>
          <a:srcRect l="10438" r="31485" b="-1"/>
          <a:stretch/>
        </p:blipFill>
        <p:spPr>
          <a:xfrm>
            <a:off x="3274594" y="3551274"/>
            <a:ext cx="2268727" cy="2607549"/>
          </a:xfrm>
          <a:custGeom>
            <a:avLst/>
            <a:gdLst/>
            <a:ahLst/>
            <a:cxnLst/>
            <a:rect l="l" t="t" r="r" b="b"/>
            <a:pathLst>
              <a:path w="4701037" h="2974427">
                <a:moveTo>
                  <a:pt x="285327" y="17"/>
                </a:moveTo>
                <a:cubicBezTo>
                  <a:pt x="392625" y="196"/>
                  <a:pt x="527069" y="1873"/>
                  <a:pt x="647129" y="4212"/>
                </a:cubicBezTo>
                <a:lnTo>
                  <a:pt x="4063874" y="18288"/>
                </a:lnTo>
                <a:lnTo>
                  <a:pt x="4670338" y="31559"/>
                </a:lnTo>
                <a:cubicBezTo>
                  <a:pt x="4692777" y="226304"/>
                  <a:pt x="4726436" y="1845944"/>
                  <a:pt x="4670338" y="2938261"/>
                </a:cubicBezTo>
                <a:lnTo>
                  <a:pt x="4562153" y="2960505"/>
                </a:lnTo>
                <a:cubicBezTo>
                  <a:pt x="3278274" y="2965545"/>
                  <a:pt x="1994392" y="2993025"/>
                  <a:pt x="721733" y="2953186"/>
                </a:cubicBezTo>
                <a:cubicBezTo>
                  <a:pt x="414712" y="2939110"/>
                  <a:pt x="217850" y="2953187"/>
                  <a:pt x="7321" y="2939111"/>
                </a:cubicBezTo>
                <a:cubicBezTo>
                  <a:pt x="21531" y="1784664"/>
                  <a:pt x="-29738" y="661104"/>
                  <a:pt x="28743" y="60517"/>
                </a:cubicBezTo>
                <a:cubicBezTo>
                  <a:pt x="33771" y="-13267"/>
                  <a:pt x="29604" y="10875"/>
                  <a:pt x="130482" y="1491"/>
                </a:cubicBezTo>
                <a:cubicBezTo>
                  <a:pt x="166343" y="340"/>
                  <a:pt x="220949" y="-91"/>
                  <a:pt x="285327" y="17"/>
                </a:cubicBezTo>
                <a:close/>
              </a:path>
            </a:pathLst>
          </a:custGeom>
        </p:spPr>
      </p:pic>
      <p:sp>
        <p:nvSpPr>
          <p:cNvPr id="28" name="Freeform: Shape 27">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74588" y="3551273"/>
            <a:ext cx="2268727" cy="2607548"/>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55345"/>
              <a:gd name="connsiteY0" fmla="*/ 6405352 h 6405386"/>
              <a:gd name="connsiteX1" fmla="*/ 6552830 w 7655345"/>
              <a:gd name="connsiteY1" fmla="*/ 6396252 h 6405386"/>
              <a:gd name="connsiteX2" fmla="*/ 987782 w 7655345"/>
              <a:gd name="connsiteY2" fmla="*/ 6365722 h 6405386"/>
              <a:gd name="connsiteX3" fmla="*/ 0 w 7655345"/>
              <a:gd name="connsiteY3" fmla="*/ 6336938 h 6405386"/>
              <a:gd name="connsiteX4" fmla="*/ 0 w 7655345"/>
              <a:gd name="connsiteY4" fmla="*/ 32372 h 6405386"/>
              <a:gd name="connsiteX5" fmla="*/ 157934 w 7655345"/>
              <a:gd name="connsiteY5" fmla="*/ 32797 h 6405386"/>
              <a:gd name="connsiteX6" fmla="*/ 6431319 w 7655345"/>
              <a:gd name="connsiteY6" fmla="*/ 0 h 6405386"/>
              <a:gd name="connsiteX7" fmla="*/ 7594923 w 7655345"/>
              <a:gd name="connsiteY7" fmla="*/ 30530 h 6405386"/>
              <a:gd name="connsiteX8" fmla="*/ 7560032 w 7655345"/>
              <a:gd name="connsiteY8" fmla="*/ 6274128 h 6405386"/>
              <a:gd name="connsiteX9" fmla="*/ 7394324 w 7655345"/>
              <a:gd name="connsiteY9" fmla="*/ 6402154 h 6405386"/>
              <a:gd name="connsiteX10" fmla="*/ 7142118 w 7655345"/>
              <a:gd name="connsiteY10" fmla="*/ 6405352 h 6405386"/>
              <a:gd name="connsiteX0" fmla="*/ 7142118 w 7606845"/>
              <a:gd name="connsiteY0" fmla="*/ 6405352 h 6405386"/>
              <a:gd name="connsiteX1" fmla="*/ 6552830 w 7606845"/>
              <a:gd name="connsiteY1" fmla="*/ 6396252 h 6405386"/>
              <a:gd name="connsiteX2" fmla="*/ 987782 w 7606845"/>
              <a:gd name="connsiteY2" fmla="*/ 6365722 h 6405386"/>
              <a:gd name="connsiteX3" fmla="*/ 0 w 7606845"/>
              <a:gd name="connsiteY3" fmla="*/ 6336938 h 6405386"/>
              <a:gd name="connsiteX4" fmla="*/ 0 w 7606845"/>
              <a:gd name="connsiteY4" fmla="*/ 32372 h 6405386"/>
              <a:gd name="connsiteX5" fmla="*/ 157934 w 7606845"/>
              <a:gd name="connsiteY5" fmla="*/ 32797 h 6405386"/>
              <a:gd name="connsiteX6" fmla="*/ 6431319 w 7606845"/>
              <a:gd name="connsiteY6" fmla="*/ 0 h 6405386"/>
              <a:gd name="connsiteX7" fmla="*/ 7594923 w 7606845"/>
              <a:gd name="connsiteY7" fmla="*/ 30530 h 6405386"/>
              <a:gd name="connsiteX8" fmla="*/ 7560032 w 7606845"/>
              <a:gd name="connsiteY8" fmla="*/ 6274128 h 6405386"/>
              <a:gd name="connsiteX9" fmla="*/ 7394324 w 7606845"/>
              <a:gd name="connsiteY9" fmla="*/ 6402154 h 6405386"/>
              <a:gd name="connsiteX10" fmla="*/ 7142118 w 7606845"/>
              <a:gd name="connsiteY10" fmla="*/ 6405352 h 6405386"/>
              <a:gd name="connsiteX0" fmla="*/ 7182726 w 7647453"/>
              <a:gd name="connsiteY0" fmla="*/ 6405352 h 6405386"/>
              <a:gd name="connsiteX1" fmla="*/ 6593438 w 7647453"/>
              <a:gd name="connsiteY1" fmla="*/ 6396252 h 6405386"/>
              <a:gd name="connsiteX2" fmla="*/ 1028390 w 7647453"/>
              <a:gd name="connsiteY2" fmla="*/ 6365722 h 6405386"/>
              <a:gd name="connsiteX3" fmla="*/ 40608 w 7647453"/>
              <a:gd name="connsiteY3" fmla="*/ 6336938 h 6405386"/>
              <a:gd name="connsiteX4" fmla="*/ 40608 w 7647453"/>
              <a:gd name="connsiteY4" fmla="*/ 32372 h 6405386"/>
              <a:gd name="connsiteX5" fmla="*/ 198542 w 7647453"/>
              <a:gd name="connsiteY5" fmla="*/ 32797 h 6405386"/>
              <a:gd name="connsiteX6" fmla="*/ 6471927 w 7647453"/>
              <a:gd name="connsiteY6" fmla="*/ 0 h 6405386"/>
              <a:gd name="connsiteX7" fmla="*/ 7635531 w 7647453"/>
              <a:gd name="connsiteY7" fmla="*/ 30530 h 6405386"/>
              <a:gd name="connsiteX8" fmla="*/ 7600640 w 7647453"/>
              <a:gd name="connsiteY8" fmla="*/ 6274128 h 6405386"/>
              <a:gd name="connsiteX9" fmla="*/ 7434932 w 7647453"/>
              <a:gd name="connsiteY9" fmla="*/ 6402154 h 6405386"/>
              <a:gd name="connsiteX10" fmla="*/ 7182726 w 7647453"/>
              <a:gd name="connsiteY10" fmla="*/ 6405352 h 6405386"/>
              <a:gd name="connsiteX0" fmla="*/ 7197771 w 7662498"/>
              <a:gd name="connsiteY0" fmla="*/ 6405352 h 6405386"/>
              <a:gd name="connsiteX1" fmla="*/ 6608483 w 7662498"/>
              <a:gd name="connsiteY1" fmla="*/ 6396252 h 6405386"/>
              <a:gd name="connsiteX2" fmla="*/ 1043435 w 7662498"/>
              <a:gd name="connsiteY2" fmla="*/ 6365722 h 6405386"/>
              <a:gd name="connsiteX3" fmla="*/ 55653 w 7662498"/>
              <a:gd name="connsiteY3" fmla="*/ 6336938 h 6405386"/>
              <a:gd name="connsiteX4" fmla="*/ 55653 w 7662498"/>
              <a:gd name="connsiteY4" fmla="*/ 32372 h 6405386"/>
              <a:gd name="connsiteX5" fmla="*/ 213587 w 7662498"/>
              <a:gd name="connsiteY5" fmla="*/ 32797 h 6405386"/>
              <a:gd name="connsiteX6" fmla="*/ 6486972 w 7662498"/>
              <a:gd name="connsiteY6" fmla="*/ 0 h 6405386"/>
              <a:gd name="connsiteX7" fmla="*/ 7650576 w 7662498"/>
              <a:gd name="connsiteY7" fmla="*/ 30530 h 6405386"/>
              <a:gd name="connsiteX8" fmla="*/ 7615685 w 7662498"/>
              <a:gd name="connsiteY8" fmla="*/ 6274128 h 6405386"/>
              <a:gd name="connsiteX9" fmla="*/ 7449977 w 7662498"/>
              <a:gd name="connsiteY9" fmla="*/ 6402154 h 6405386"/>
              <a:gd name="connsiteX10" fmla="*/ 7197771 w 7662498"/>
              <a:gd name="connsiteY10" fmla="*/ 6405352 h 6405386"/>
              <a:gd name="connsiteX0" fmla="*/ 7192121 w 7656848"/>
              <a:gd name="connsiteY0" fmla="*/ 6405352 h 6405386"/>
              <a:gd name="connsiteX1" fmla="*/ 6602833 w 7656848"/>
              <a:gd name="connsiteY1" fmla="*/ 6396252 h 6405386"/>
              <a:gd name="connsiteX2" fmla="*/ 1037785 w 7656848"/>
              <a:gd name="connsiteY2" fmla="*/ 6365722 h 6405386"/>
              <a:gd name="connsiteX3" fmla="*/ 50003 w 7656848"/>
              <a:gd name="connsiteY3" fmla="*/ 6336938 h 6405386"/>
              <a:gd name="connsiteX4" fmla="*/ 50003 w 7656848"/>
              <a:gd name="connsiteY4" fmla="*/ 32372 h 6405386"/>
              <a:gd name="connsiteX5" fmla="*/ 207937 w 7656848"/>
              <a:gd name="connsiteY5" fmla="*/ 32797 h 6405386"/>
              <a:gd name="connsiteX6" fmla="*/ 6481322 w 7656848"/>
              <a:gd name="connsiteY6" fmla="*/ 0 h 6405386"/>
              <a:gd name="connsiteX7" fmla="*/ 7644926 w 7656848"/>
              <a:gd name="connsiteY7" fmla="*/ 30530 h 6405386"/>
              <a:gd name="connsiteX8" fmla="*/ 7610035 w 7656848"/>
              <a:gd name="connsiteY8" fmla="*/ 6274128 h 6405386"/>
              <a:gd name="connsiteX9" fmla="*/ 7444327 w 7656848"/>
              <a:gd name="connsiteY9" fmla="*/ 6402154 h 6405386"/>
              <a:gd name="connsiteX10" fmla="*/ 7192121 w 7656848"/>
              <a:gd name="connsiteY10" fmla="*/ 6405352 h 6405386"/>
              <a:gd name="connsiteX0" fmla="*/ 7192121 w 7656848"/>
              <a:gd name="connsiteY0" fmla="*/ 6438557 h 6438591"/>
              <a:gd name="connsiteX1" fmla="*/ 6602833 w 7656848"/>
              <a:gd name="connsiteY1" fmla="*/ 6429457 h 6438591"/>
              <a:gd name="connsiteX2" fmla="*/ 1037785 w 7656848"/>
              <a:gd name="connsiteY2" fmla="*/ 6398927 h 6438591"/>
              <a:gd name="connsiteX3" fmla="*/ 50003 w 7656848"/>
              <a:gd name="connsiteY3" fmla="*/ 6370143 h 6438591"/>
              <a:gd name="connsiteX4" fmla="*/ 50003 w 7656848"/>
              <a:gd name="connsiteY4" fmla="*/ 65577 h 6438591"/>
              <a:gd name="connsiteX5" fmla="*/ 207937 w 7656848"/>
              <a:gd name="connsiteY5" fmla="*/ 66002 h 6438591"/>
              <a:gd name="connsiteX6" fmla="*/ 6481322 w 7656848"/>
              <a:gd name="connsiteY6" fmla="*/ 33205 h 6438591"/>
              <a:gd name="connsiteX7" fmla="*/ 7644926 w 7656848"/>
              <a:gd name="connsiteY7" fmla="*/ 63735 h 6438591"/>
              <a:gd name="connsiteX8" fmla="*/ 7610035 w 7656848"/>
              <a:gd name="connsiteY8" fmla="*/ 6307333 h 6438591"/>
              <a:gd name="connsiteX9" fmla="*/ 7444327 w 7656848"/>
              <a:gd name="connsiteY9" fmla="*/ 6435359 h 6438591"/>
              <a:gd name="connsiteX10" fmla="*/ 7192121 w 7656848"/>
              <a:gd name="connsiteY10" fmla="*/ 6438557 h 6438591"/>
              <a:gd name="connsiteX0" fmla="*/ 7192121 w 7656848"/>
              <a:gd name="connsiteY0" fmla="*/ 6451423 h 6451457"/>
              <a:gd name="connsiteX1" fmla="*/ 6602833 w 7656848"/>
              <a:gd name="connsiteY1" fmla="*/ 6442323 h 6451457"/>
              <a:gd name="connsiteX2" fmla="*/ 1037785 w 7656848"/>
              <a:gd name="connsiteY2" fmla="*/ 6411793 h 6451457"/>
              <a:gd name="connsiteX3" fmla="*/ 50003 w 7656848"/>
              <a:gd name="connsiteY3" fmla="*/ 6383009 h 6451457"/>
              <a:gd name="connsiteX4" fmla="*/ 50003 w 7656848"/>
              <a:gd name="connsiteY4" fmla="*/ 78443 h 6451457"/>
              <a:gd name="connsiteX5" fmla="*/ 226210 w 7656848"/>
              <a:gd name="connsiteY5" fmla="*/ 30198 h 6451457"/>
              <a:gd name="connsiteX6" fmla="*/ 6481322 w 7656848"/>
              <a:gd name="connsiteY6" fmla="*/ 46071 h 6451457"/>
              <a:gd name="connsiteX7" fmla="*/ 7644926 w 7656848"/>
              <a:gd name="connsiteY7" fmla="*/ 76601 h 6451457"/>
              <a:gd name="connsiteX8" fmla="*/ 7610035 w 7656848"/>
              <a:gd name="connsiteY8" fmla="*/ 6320199 h 6451457"/>
              <a:gd name="connsiteX9" fmla="*/ 7444327 w 7656848"/>
              <a:gd name="connsiteY9" fmla="*/ 6448225 h 6451457"/>
              <a:gd name="connsiteX10" fmla="*/ 7192121 w 7656848"/>
              <a:gd name="connsiteY10" fmla="*/ 6451423 h 645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6848" h="6451457">
                <a:moveTo>
                  <a:pt x="7192121" y="6451423"/>
                </a:moveTo>
                <a:cubicBezTo>
                  <a:pt x="7017360" y="6451034"/>
                  <a:pt x="6798382" y="6447396"/>
                  <a:pt x="6602833" y="6442323"/>
                </a:cubicBezTo>
                <a:lnTo>
                  <a:pt x="1037785" y="6411793"/>
                </a:lnTo>
                <a:lnTo>
                  <a:pt x="50003" y="6383009"/>
                </a:lnTo>
                <a:cubicBezTo>
                  <a:pt x="13455" y="5960611"/>
                  <a:pt x="-41367" y="2447652"/>
                  <a:pt x="50003" y="78443"/>
                </a:cubicBezTo>
                <a:lnTo>
                  <a:pt x="226210" y="30198"/>
                </a:lnTo>
                <a:cubicBezTo>
                  <a:pt x="2317338" y="19266"/>
                  <a:pt x="4408469" y="-40339"/>
                  <a:pt x="6481322" y="46071"/>
                </a:cubicBezTo>
                <a:cubicBezTo>
                  <a:pt x="6981385" y="76602"/>
                  <a:pt x="7302026" y="46069"/>
                  <a:pt x="7644926" y="76601"/>
                </a:cubicBezTo>
                <a:cubicBezTo>
                  <a:pt x="7621781" y="2580567"/>
                  <a:pt x="7705286" y="5017542"/>
                  <a:pt x="7610035" y="6320199"/>
                </a:cubicBezTo>
                <a:cubicBezTo>
                  <a:pt x="7601845" y="6480236"/>
                  <a:pt x="7608633" y="6427871"/>
                  <a:pt x="7444327" y="6448225"/>
                </a:cubicBezTo>
                <a:cubicBezTo>
                  <a:pt x="7385917" y="6450721"/>
                  <a:pt x="7296978" y="6451657"/>
                  <a:pt x="7192121" y="645142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69F43BB-772B-CEBF-6168-9E654DC7D926}"/>
              </a:ext>
            </a:extLst>
          </p:cNvPr>
          <p:cNvSpPr>
            <a:spLocks noGrp="1"/>
          </p:cNvSpPr>
          <p:nvPr>
            <p:ph idx="1"/>
          </p:nvPr>
        </p:nvSpPr>
        <p:spPr>
          <a:xfrm>
            <a:off x="6264321" y="3429000"/>
            <a:ext cx="5159529" cy="2588926"/>
          </a:xfrm>
        </p:spPr>
        <p:txBody>
          <a:bodyPr>
            <a:normAutofit/>
          </a:bodyPr>
          <a:lstStyle/>
          <a:p>
            <a:pPr marL="457200" indent="-457200" algn="ctr">
              <a:buFont typeface="Courier New" panose="02070309020205020404" pitchFamily="49" charset="0"/>
              <a:buChar char="o"/>
            </a:pPr>
            <a:r>
              <a:rPr lang="en-US"/>
              <a:t>Ag</a:t>
            </a:r>
          </a:p>
          <a:p>
            <a:pPr marL="457200" indent="-457200" algn="ctr">
              <a:buFont typeface="Courier New" panose="02070309020205020404" pitchFamily="49" charset="0"/>
              <a:buChar char="o"/>
            </a:pPr>
            <a:r>
              <a:rPr lang="en-US"/>
              <a:t>Community &amp; Economic Vitality</a:t>
            </a:r>
          </a:p>
          <a:p>
            <a:pPr marL="457200" indent="-457200" algn="ctr">
              <a:buFont typeface="Courier New" panose="02070309020205020404" pitchFamily="49" charset="0"/>
              <a:buChar char="o"/>
            </a:pPr>
            <a:r>
              <a:rPr lang="en-US"/>
              <a:t>Family Well-Being</a:t>
            </a:r>
          </a:p>
          <a:p>
            <a:pPr marL="457200" indent="-457200" algn="ctr">
              <a:buFont typeface="Courier New" panose="02070309020205020404" pitchFamily="49" charset="0"/>
              <a:buChar char="o"/>
            </a:pPr>
            <a:r>
              <a:rPr lang="en-US"/>
              <a:t>4-H Youth Development</a:t>
            </a:r>
          </a:p>
        </p:txBody>
      </p:sp>
    </p:spTree>
    <p:extLst>
      <p:ext uri="{BB962C8B-B14F-4D97-AF65-F5344CB8AC3E}">
        <p14:creationId xmlns:p14="http://schemas.microsoft.com/office/powerpoint/2010/main" val="2719678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0F10-202D-8C7E-3005-7F8DAD9C1924}"/>
              </a:ext>
            </a:extLst>
          </p:cNvPr>
          <p:cNvSpPr>
            <a:spLocks noGrp="1"/>
          </p:cNvSpPr>
          <p:nvPr>
            <p:ph type="title"/>
          </p:nvPr>
        </p:nvSpPr>
        <p:spPr/>
        <p:txBody>
          <a:bodyPr/>
          <a:lstStyle/>
          <a:p>
            <a:r>
              <a:rPr lang="en-US"/>
              <a:t>Who is Who at CCE Orange</a:t>
            </a:r>
          </a:p>
        </p:txBody>
      </p:sp>
      <p:sp>
        <p:nvSpPr>
          <p:cNvPr id="3" name="Content Placeholder 2">
            <a:extLst>
              <a:ext uri="{FF2B5EF4-FFF2-40B4-BE49-F238E27FC236}">
                <a16:creationId xmlns:a16="http://schemas.microsoft.com/office/drawing/2014/main" id="{BF05A8F1-74D5-4BC7-4528-3554B0E04C67}"/>
              </a:ext>
            </a:extLst>
          </p:cNvPr>
          <p:cNvSpPr>
            <a:spLocks noGrp="1"/>
          </p:cNvSpPr>
          <p:nvPr>
            <p:ph idx="1"/>
          </p:nvPr>
        </p:nvSpPr>
        <p:spPr/>
        <p:txBody>
          <a:bodyPr/>
          <a:lstStyle/>
          <a:p>
            <a:r>
              <a:rPr lang="en-US">
                <a:hlinkClick r:id="rId2"/>
              </a:rPr>
              <a:t>https://cceorangecounty.org/about-us/cceoc-staff-and-board</a:t>
            </a:r>
            <a:endParaRPr lang="en-US"/>
          </a:p>
        </p:txBody>
      </p:sp>
    </p:spTree>
    <p:extLst>
      <p:ext uri="{BB962C8B-B14F-4D97-AF65-F5344CB8AC3E}">
        <p14:creationId xmlns:p14="http://schemas.microsoft.com/office/powerpoint/2010/main" val="427830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008A-D10E-A622-9D84-FDEA4C8B1913}"/>
              </a:ext>
            </a:extLst>
          </p:cNvPr>
          <p:cNvSpPr>
            <a:spLocks noGrp="1"/>
          </p:cNvSpPr>
          <p:nvPr>
            <p:ph type="title"/>
          </p:nvPr>
        </p:nvSpPr>
        <p:spPr/>
        <p:txBody>
          <a:bodyPr/>
          <a:lstStyle/>
          <a:p>
            <a:pPr algn="ctr"/>
            <a:r>
              <a:rPr lang="en-US"/>
              <a:t>Volunteers </a:t>
            </a:r>
            <a:r>
              <a:rPr lang="en-US" err="1"/>
              <a:t>volunteers</a:t>
            </a:r>
            <a:r>
              <a:rPr lang="en-US"/>
              <a:t> </a:t>
            </a:r>
            <a:r>
              <a:rPr lang="en-US" err="1"/>
              <a:t>volunteers</a:t>
            </a:r>
            <a:endParaRPr lang="en-US"/>
          </a:p>
        </p:txBody>
      </p:sp>
      <p:pic>
        <p:nvPicPr>
          <p:cNvPr id="20" name="Content Placeholder 19" descr="Starter plants">
            <a:extLst>
              <a:ext uri="{FF2B5EF4-FFF2-40B4-BE49-F238E27FC236}">
                <a16:creationId xmlns:a16="http://schemas.microsoft.com/office/drawing/2014/main" id="{6F1E8AE6-D8A7-47CE-42D3-6A64CFA890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724" y="1265274"/>
            <a:ext cx="7748315" cy="5244443"/>
          </a:xfrm>
          <a:effectLst>
            <a:softEdge rad="546100"/>
          </a:effectLst>
        </p:spPr>
      </p:pic>
      <p:pic>
        <p:nvPicPr>
          <p:cNvPr id="22" name="Picture 21" descr="A qr code on a white background&#10;&#10;Description automatically generated">
            <a:extLst>
              <a:ext uri="{FF2B5EF4-FFF2-40B4-BE49-F238E27FC236}">
                <a16:creationId xmlns:a16="http://schemas.microsoft.com/office/drawing/2014/main" id="{0811A33F-3A38-D700-361F-C4EDE73E1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305" y="2905124"/>
            <a:ext cx="2505548" cy="3248025"/>
          </a:xfrm>
          <a:prstGeom prst="rect">
            <a:avLst/>
          </a:prstGeom>
        </p:spPr>
      </p:pic>
    </p:spTree>
    <p:extLst>
      <p:ext uri="{BB962C8B-B14F-4D97-AF65-F5344CB8AC3E}">
        <p14:creationId xmlns:p14="http://schemas.microsoft.com/office/powerpoint/2010/main" val="41800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 patterned leaves">
            <a:extLst>
              <a:ext uri="{FF2B5EF4-FFF2-40B4-BE49-F238E27FC236}">
                <a16:creationId xmlns:a16="http://schemas.microsoft.com/office/drawing/2014/main" id="{9E6C1C31-8DC9-D3C2-FC94-F4C2732EF882}"/>
              </a:ext>
            </a:extLst>
          </p:cNvPr>
          <p:cNvPicPr>
            <a:picLocks noChangeAspect="1"/>
          </p:cNvPicPr>
          <p:nvPr/>
        </p:nvPicPr>
        <p:blipFill>
          <a:blip r:embed="rId2"/>
          <a:srcRect t="7228" b="8502"/>
          <a:stretch/>
        </p:blipFill>
        <p:spPr>
          <a:xfrm>
            <a:off x="20" y="10"/>
            <a:ext cx="12191979" cy="6857989"/>
          </a:xfrm>
          <a:prstGeom prst="rect">
            <a:avLst/>
          </a:prstGeom>
        </p:spPr>
      </p:pic>
      <p:sp>
        <p:nvSpPr>
          <p:cNvPr id="2" name="Title 1">
            <a:extLst>
              <a:ext uri="{FF2B5EF4-FFF2-40B4-BE49-F238E27FC236}">
                <a16:creationId xmlns:a16="http://schemas.microsoft.com/office/drawing/2014/main" id="{466A7855-8346-12D7-74E9-FBD526C9BD2B}"/>
              </a:ext>
            </a:extLst>
          </p:cNvPr>
          <p:cNvSpPr>
            <a:spLocks noGrp="1"/>
          </p:cNvSpPr>
          <p:nvPr>
            <p:ph type="ctrTitle"/>
          </p:nvPr>
        </p:nvSpPr>
        <p:spPr>
          <a:xfrm>
            <a:off x="404553" y="3091928"/>
            <a:ext cx="10519086" cy="2387600"/>
          </a:xfrm>
        </p:spPr>
        <p:txBody>
          <a:bodyPr>
            <a:normAutofit fontScale="90000"/>
          </a:bodyPr>
          <a:lstStyle/>
          <a:p>
            <a:r>
              <a:rPr lang="en-US" sz="5100">
                <a:solidFill>
                  <a:schemeClr val="bg1"/>
                </a:solidFill>
              </a:rPr>
              <a:t>Climate Justice &amp; </a:t>
            </a:r>
            <a:br>
              <a:rPr lang="en-US" sz="5100">
                <a:solidFill>
                  <a:schemeClr val="bg1"/>
                </a:solidFill>
              </a:rPr>
            </a:br>
            <a:r>
              <a:rPr lang="en-US" sz="5100">
                <a:solidFill>
                  <a:schemeClr val="bg1"/>
                </a:solidFill>
              </a:rPr>
              <a:t>Building Community Resilience in Western Orange County</a:t>
            </a:r>
          </a:p>
        </p:txBody>
      </p:sp>
      <p:sp>
        <p:nvSpPr>
          <p:cNvPr id="3" name="Subtitle 2">
            <a:extLst>
              <a:ext uri="{FF2B5EF4-FFF2-40B4-BE49-F238E27FC236}">
                <a16:creationId xmlns:a16="http://schemas.microsoft.com/office/drawing/2014/main" id="{8B58508E-E1DE-9892-3D5A-F168A181ACC9}"/>
              </a:ext>
            </a:extLst>
          </p:cNvPr>
          <p:cNvSpPr>
            <a:spLocks noGrp="1"/>
          </p:cNvSpPr>
          <p:nvPr>
            <p:ph type="subTitle" idx="1"/>
          </p:nvPr>
        </p:nvSpPr>
        <p:spPr>
          <a:xfrm>
            <a:off x="404553" y="5624945"/>
            <a:ext cx="9078562" cy="592975"/>
          </a:xfrm>
        </p:spPr>
        <p:txBody>
          <a:bodyPr anchor="ctr">
            <a:normAutofit/>
          </a:bodyPr>
          <a:lstStyle/>
          <a:p>
            <a:r>
              <a:rPr lang="en-US">
                <a:solidFill>
                  <a:schemeClr val="bg1"/>
                </a:solidFill>
              </a:rPr>
              <a:t>CCE Orange – funded by Orange &amp; Rockland Utilities</a:t>
            </a:r>
          </a:p>
        </p:txBody>
      </p:sp>
    </p:spTree>
    <p:extLst>
      <p:ext uri="{BB962C8B-B14F-4D97-AF65-F5344CB8AC3E}">
        <p14:creationId xmlns:p14="http://schemas.microsoft.com/office/powerpoint/2010/main" val="2618851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7978-2C71-7D19-1AFD-48D1163331B0}"/>
              </a:ext>
            </a:extLst>
          </p:cNvPr>
          <p:cNvSpPr>
            <a:spLocks noGrp="1"/>
          </p:cNvSpPr>
          <p:nvPr>
            <p:ph type="title"/>
          </p:nvPr>
        </p:nvSpPr>
        <p:spPr/>
        <p:txBody>
          <a:bodyPr/>
          <a:lstStyle/>
          <a:p>
            <a:r>
              <a:rPr lang="en-US"/>
              <a:t>Grant Overview</a:t>
            </a:r>
          </a:p>
        </p:txBody>
      </p:sp>
      <p:sp>
        <p:nvSpPr>
          <p:cNvPr id="3" name="Content Placeholder 2">
            <a:extLst>
              <a:ext uri="{FF2B5EF4-FFF2-40B4-BE49-F238E27FC236}">
                <a16:creationId xmlns:a16="http://schemas.microsoft.com/office/drawing/2014/main" id="{8A75DD1D-2624-B509-AF71-DC14FEFEFFDF}"/>
              </a:ext>
            </a:extLst>
          </p:cNvPr>
          <p:cNvSpPr>
            <a:spLocks noGrp="1"/>
          </p:cNvSpPr>
          <p:nvPr>
            <p:ph idx="1"/>
          </p:nvPr>
        </p:nvSpPr>
        <p:spPr/>
        <p:txBody>
          <a:bodyPr/>
          <a:lstStyle/>
          <a:p>
            <a:r>
              <a:rPr lang="en-US" b="1"/>
              <a:t>Timeframe:</a:t>
            </a:r>
            <a:r>
              <a:rPr lang="en-US"/>
              <a:t> 3 years, starting 10/01/2024</a:t>
            </a:r>
          </a:p>
          <a:p>
            <a:r>
              <a:rPr lang="en-US" b="1"/>
              <a:t>Grant Amount: </a:t>
            </a:r>
            <a:r>
              <a:rPr lang="en-US"/>
              <a:t>$360K total</a:t>
            </a:r>
          </a:p>
          <a:p>
            <a:r>
              <a:rPr lang="en-US" b="1"/>
              <a:t>Population Reach: </a:t>
            </a:r>
            <a:r>
              <a:rPr lang="en-US"/>
              <a:t>Marginalized community members in Middletown, Port Jervis, and Warwick</a:t>
            </a:r>
          </a:p>
          <a:p>
            <a:r>
              <a:rPr lang="en-US" b="1"/>
              <a:t>Overall Goal: </a:t>
            </a:r>
            <a:r>
              <a:rPr lang="en-US"/>
              <a:t>build capacity, address and mitigate climate change, provide education and resources, and initiate a community-led climate justice and community resilience action group.</a:t>
            </a:r>
          </a:p>
          <a:p>
            <a:endParaRPr lang="en-US"/>
          </a:p>
          <a:p>
            <a:endParaRPr lang="en-US"/>
          </a:p>
        </p:txBody>
      </p:sp>
    </p:spTree>
    <p:extLst>
      <p:ext uri="{BB962C8B-B14F-4D97-AF65-F5344CB8AC3E}">
        <p14:creationId xmlns:p14="http://schemas.microsoft.com/office/powerpoint/2010/main" val="2580197325"/>
      </p:ext>
    </p:extLst>
  </p:cSld>
  <p:clrMapOvr>
    <a:masterClrMapping/>
  </p:clrMapOvr>
</p:sld>
</file>

<file path=ppt/theme/theme1.xml><?xml version="1.0" encoding="utf-8"?>
<a:theme xmlns:a="http://schemas.openxmlformats.org/drawingml/2006/main" name="Chitchat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525</Words>
  <Application>Microsoft Office PowerPoint</Application>
  <PresentationFormat>Widescreen</PresentationFormat>
  <Paragraphs>58</Paragraphs>
  <Slides>17</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Aptos</vt:lpstr>
      <vt:lpstr>Aptos Display</vt:lpstr>
      <vt:lpstr>Arial</vt:lpstr>
      <vt:lpstr>Courier New</vt:lpstr>
      <vt:lpstr>The Hand</vt:lpstr>
      <vt:lpstr>The Hand Extrablack</vt:lpstr>
      <vt:lpstr>The Serif Hand</vt:lpstr>
      <vt:lpstr>Wingdings</vt:lpstr>
      <vt:lpstr>ChitchatVTI</vt:lpstr>
      <vt:lpstr>1_Office Theme</vt:lpstr>
      <vt:lpstr>Community Resilience Builder Program</vt:lpstr>
      <vt:lpstr>Community Resilience Builder Orientation</vt:lpstr>
      <vt:lpstr>Cornell Cooperative Extension Overview</vt:lpstr>
      <vt:lpstr>Mission, vision &amp; Strategic Initiatives</vt:lpstr>
      <vt:lpstr>Major CCE programs</vt:lpstr>
      <vt:lpstr>Who is Who at CCE Orange</vt:lpstr>
      <vt:lpstr>Volunteers volunteers volunteers</vt:lpstr>
      <vt:lpstr>Climate Justice &amp;  Building Community Resilience in Western Orange County</vt:lpstr>
      <vt:lpstr>Grant Overview</vt:lpstr>
      <vt:lpstr>Need</vt:lpstr>
      <vt:lpstr>Goals</vt:lpstr>
      <vt:lpstr>CCE Orange Climate Justice and Community Resilience Project</vt:lpstr>
      <vt:lpstr>Syllabus &amp; Faculty</vt:lpstr>
      <vt:lpstr>PowerPoint Presentation</vt:lpstr>
      <vt:lpstr>Community Café…</vt:lpstr>
      <vt:lpstr>Community Café…</vt:lpstr>
      <vt:lpstr>Community Café…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Community Builder Program</dc:title>
  <dc:creator>Julika von Stackelberg</dc:creator>
  <cp:lastModifiedBy>Julika von Stackelberg</cp:lastModifiedBy>
  <cp:revision>2</cp:revision>
  <dcterms:created xsi:type="dcterms:W3CDTF">2023-10-07T02:39:26Z</dcterms:created>
  <dcterms:modified xsi:type="dcterms:W3CDTF">2025-10-10T14:43:59Z</dcterms:modified>
</cp:coreProperties>
</file>